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16"/>
  </p:notesMasterIdLst>
  <p:sldIdLst>
    <p:sldId id="256" r:id="rId2"/>
    <p:sldId id="258" r:id="rId3"/>
    <p:sldId id="271" r:id="rId4"/>
    <p:sldId id="274" r:id="rId5"/>
    <p:sldId id="272" r:id="rId6"/>
    <p:sldId id="273" r:id="rId7"/>
    <p:sldId id="275" r:id="rId8"/>
    <p:sldId id="280" r:id="rId9"/>
    <p:sldId id="276" r:id="rId10"/>
    <p:sldId id="277" r:id="rId11"/>
    <p:sldId id="278" r:id="rId12"/>
    <p:sldId id="279" r:id="rId13"/>
    <p:sldId id="282" r:id="rId14"/>
    <p:sldId id="281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3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87EF29-59B9-47AB-B15F-FB7050A5360A}">
  <a:tblStyle styleId="{7487EF29-59B9-47AB-B15F-FB7050A536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71"/>
    <p:restoredTop sz="94758"/>
  </p:normalViewPr>
  <p:slideViewPr>
    <p:cSldViewPr snapToGrid="0">
      <p:cViewPr varScale="1">
        <p:scale>
          <a:sx n="191" d="100"/>
          <a:sy n="191" d="100"/>
        </p:scale>
        <p:origin x="192" y="2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15ED9EC0-34BA-2D30-AB56-EA03E081A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4D0E768C-AF12-CF0E-57F3-19474D43DE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52BCF53B-2284-C8E9-13B1-122881A4AC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9220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3C64B6B2-845A-77DC-659E-DA4BF36FE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2FDE092A-7387-86FE-AEE9-C2E9FC5B49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18265AFA-5822-A02D-3121-8CC6586776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121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552FC6B3-33D4-14C5-A29B-F24B1EDFA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90480393-8F22-03DA-147F-158227F651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F6C9A237-8B65-2EE6-7E7B-8BD1076058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55841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5247C407-BA48-330F-14D6-936186C02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E05D1311-3ABA-1559-B70F-D990F5D00D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5DD6825A-9885-7932-1E0A-46476C6F56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17488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62A366F0-F357-06B8-01E6-DFDAD638A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E9A7C0E7-180C-F045-16F3-4BF832564B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F6C4AD77-C994-FF20-68DB-71DDE21F67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8036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B950C8AD-16EF-EB29-1FBD-01F01958F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6F5B3AF2-B23C-76EA-AC40-46C6811859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8348EB14-FE63-0F90-3A4F-3EAB093060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49139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14B42FE4-9205-C537-FB72-3A22E2F60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97A1E43C-13FF-E3C5-FC23-F11E763722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899514A6-7997-FD84-0961-91FB944862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0894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A55A4C68-6798-6ED7-7F3D-2F74B36F8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EEADF482-66E3-F4B3-4CF6-EEC7E2ED57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DAF9979C-A1B6-345B-E079-6C411A0581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6137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8B726F88-92B8-8C89-E12C-00C51A51E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240F42B1-CA91-BE85-825F-555DEA662C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1943E6FC-FECE-B052-1252-28055FB931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604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8BD123EF-8BEC-B3FD-0A4C-FB4A7986A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691D7015-BFE8-51E2-20F1-893E54BF1F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BB8CC134-F92C-7782-A453-D0D77294F2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0158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2FAD49BC-A844-2C14-7380-E04F37E8E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E6E76D04-AD54-22FF-024E-F567BE0257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B1A6AD28-0AD1-35CC-A6DD-1DC2656BA1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31305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>
          <a:extLst>
            <a:ext uri="{FF2B5EF4-FFF2-40B4-BE49-F238E27FC236}">
              <a16:creationId xmlns:a16="http://schemas.microsoft.com/office/drawing/2014/main" id="{CCF7B118-7BED-1149-14FE-B93FE5BD0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a7f00d7c01_0_2068:notes">
            <a:extLst>
              <a:ext uri="{FF2B5EF4-FFF2-40B4-BE49-F238E27FC236}">
                <a16:creationId xmlns:a16="http://schemas.microsoft.com/office/drawing/2014/main" id="{7427927A-C444-46C6-FEFA-2EFDA22B6B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a7f00d7c01_0_2068:notes">
            <a:extLst>
              <a:ext uri="{FF2B5EF4-FFF2-40B4-BE49-F238E27FC236}">
                <a16:creationId xmlns:a16="http://schemas.microsoft.com/office/drawing/2014/main" id="{AE85B9BC-5033-D2FA-0AAF-25197B5BF9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9465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80900" y="1285850"/>
            <a:ext cx="5782200" cy="15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80900" y="3379750"/>
            <a:ext cx="57822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1680900" y="2721350"/>
            <a:ext cx="5782200" cy="6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800">
                <a:solidFill>
                  <a:schemeClr val="lt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3715838" y="281238"/>
            <a:ext cx="1712300" cy="178225"/>
            <a:chOff x="3715838" y="281238"/>
            <a:chExt cx="1712300" cy="178225"/>
          </a:xfrm>
        </p:grpSpPr>
        <p:sp>
          <p:nvSpPr>
            <p:cNvPr id="13" name="Google Shape;13;p2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" name="Google Shape;26;p2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27" name="Google Shape;27;p2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" name="Google Shape;29;p2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" name="Google Shape;35;p2"/>
          <p:cNvGrpSpPr/>
          <p:nvPr/>
        </p:nvGrpSpPr>
        <p:grpSpPr>
          <a:xfrm>
            <a:off x="401038" y="333613"/>
            <a:ext cx="8355300" cy="4476275"/>
            <a:chOff x="401038" y="333613"/>
            <a:chExt cx="8355300" cy="4476275"/>
          </a:xfrm>
        </p:grpSpPr>
        <p:sp>
          <p:nvSpPr>
            <p:cNvPr id="36" name="Google Shape;36;p2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59" name="Google Shape;159;p8"/>
          <p:cNvGrpSpPr/>
          <p:nvPr/>
        </p:nvGrpSpPr>
        <p:grpSpPr>
          <a:xfrm>
            <a:off x="3715838" y="4684025"/>
            <a:ext cx="1712300" cy="178225"/>
            <a:chOff x="3715838" y="281238"/>
            <a:chExt cx="1712300" cy="178225"/>
          </a:xfrm>
        </p:grpSpPr>
        <p:sp>
          <p:nvSpPr>
            <p:cNvPr id="160" name="Google Shape;160;p8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" name="Google Shape;161;p8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162" name="Google Shape;162;p8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8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8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8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8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" name="Google Shape;167;p8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168" name="Google Shape;168;p8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8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8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8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8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3" name="Google Shape;173;p8"/>
          <p:cNvGrpSpPr/>
          <p:nvPr/>
        </p:nvGrpSpPr>
        <p:grpSpPr>
          <a:xfrm>
            <a:off x="401038" y="333613"/>
            <a:ext cx="8355300" cy="4476275"/>
            <a:chOff x="401038" y="333613"/>
            <a:chExt cx="8355300" cy="4476275"/>
          </a:xfrm>
        </p:grpSpPr>
        <p:sp>
          <p:nvSpPr>
            <p:cNvPr id="174" name="Google Shape;174;p8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8"/>
          <p:cNvGrpSpPr/>
          <p:nvPr/>
        </p:nvGrpSpPr>
        <p:grpSpPr>
          <a:xfrm>
            <a:off x="3768188" y="281250"/>
            <a:ext cx="1607575" cy="178225"/>
            <a:chOff x="3768188" y="4684025"/>
            <a:chExt cx="1607575" cy="178225"/>
          </a:xfrm>
        </p:grpSpPr>
        <p:sp>
          <p:nvSpPr>
            <p:cNvPr id="179" name="Google Shape;179;p8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" name="Google Shape;181;p8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182" name="Google Shape;182;p8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8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8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"/>
          <p:cNvSpPr txBox="1">
            <a:spLocks noGrp="1"/>
          </p:cNvSpPr>
          <p:nvPr>
            <p:ph type="title"/>
          </p:nvPr>
        </p:nvSpPr>
        <p:spPr>
          <a:xfrm>
            <a:off x="25494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9" name="Google Shape;189;p9"/>
          <p:cNvSpPr txBox="1">
            <a:spLocks noGrp="1"/>
          </p:cNvSpPr>
          <p:nvPr>
            <p:ph type="subTitle" idx="1"/>
          </p:nvPr>
        </p:nvSpPr>
        <p:spPr>
          <a:xfrm>
            <a:off x="25494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90" name="Google Shape;190;p9"/>
          <p:cNvGrpSpPr/>
          <p:nvPr/>
        </p:nvGrpSpPr>
        <p:grpSpPr>
          <a:xfrm>
            <a:off x="401025" y="333613"/>
            <a:ext cx="8341875" cy="4476263"/>
            <a:chOff x="401038" y="333625"/>
            <a:chExt cx="8341875" cy="4476263"/>
          </a:xfrm>
        </p:grpSpPr>
        <p:sp>
          <p:nvSpPr>
            <p:cNvPr id="191" name="Google Shape;191;p9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9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194" name="Google Shape;194;p9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" name="Google Shape;196;p9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197" name="Google Shape;197;p9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9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9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9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9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7" name="Google Shape;20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08" name="Google Shape;208;p11"/>
          <p:cNvGrpSpPr/>
          <p:nvPr/>
        </p:nvGrpSpPr>
        <p:grpSpPr>
          <a:xfrm>
            <a:off x="401038" y="333613"/>
            <a:ext cx="8355300" cy="4476263"/>
            <a:chOff x="401038" y="333613"/>
            <a:chExt cx="8355300" cy="4476263"/>
          </a:xfrm>
        </p:grpSpPr>
        <p:sp>
          <p:nvSpPr>
            <p:cNvPr id="209" name="Google Shape;209;p11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211;p11"/>
          <p:cNvGrpSpPr/>
          <p:nvPr/>
        </p:nvGrpSpPr>
        <p:grpSpPr>
          <a:xfrm>
            <a:off x="3715838" y="4684025"/>
            <a:ext cx="1712300" cy="178225"/>
            <a:chOff x="3715838" y="281238"/>
            <a:chExt cx="1712300" cy="178225"/>
          </a:xfrm>
        </p:grpSpPr>
        <p:sp>
          <p:nvSpPr>
            <p:cNvPr id="212" name="Google Shape;212;p11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" name="Google Shape;213;p11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214" name="Google Shape;214;p11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1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220" name="Google Shape;220;p11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1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1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3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1"/>
          </p:nvPr>
        </p:nvSpPr>
        <p:spPr>
          <a:xfrm>
            <a:off x="804550" y="2253982"/>
            <a:ext cx="23886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subTitle" idx="2"/>
          </p:nvPr>
        </p:nvSpPr>
        <p:spPr>
          <a:xfrm>
            <a:off x="804550" y="2675425"/>
            <a:ext cx="2388600" cy="10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13"/>
          <p:cNvSpPr txBox="1">
            <a:spLocks noGrp="1"/>
          </p:cNvSpPr>
          <p:nvPr>
            <p:ph type="subTitle" idx="3"/>
          </p:nvPr>
        </p:nvSpPr>
        <p:spPr>
          <a:xfrm>
            <a:off x="3377700" y="2253985"/>
            <a:ext cx="23886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4"/>
          </p:nvPr>
        </p:nvSpPr>
        <p:spPr>
          <a:xfrm>
            <a:off x="3377700" y="2675428"/>
            <a:ext cx="2388600" cy="10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3"/>
          <p:cNvSpPr txBox="1">
            <a:spLocks noGrp="1"/>
          </p:cNvSpPr>
          <p:nvPr>
            <p:ph type="subTitle" idx="5"/>
          </p:nvPr>
        </p:nvSpPr>
        <p:spPr>
          <a:xfrm>
            <a:off x="5950850" y="2253985"/>
            <a:ext cx="23886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3"/>
          <p:cNvSpPr txBox="1">
            <a:spLocks noGrp="1"/>
          </p:cNvSpPr>
          <p:nvPr>
            <p:ph type="subTitle" idx="6"/>
          </p:nvPr>
        </p:nvSpPr>
        <p:spPr>
          <a:xfrm>
            <a:off x="5950850" y="2675428"/>
            <a:ext cx="2388600" cy="10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 idx="7" hasCustomPrompt="1"/>
          </p:nvPr>
        </p:nvSpPr>
        <p:spPr>
          <a:xfrm>
            <a:off x="1528150" y="1676925"/>
            <a:ext cx="941400" cy="572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3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8" hasCustomPrompt="1"/>
          </p:nvPr>
        </p:nvSpPr>
        <p:spPr>
          <a:xfrm>
            <a:off x="4101300" y="1676925"/>
            <a:ext cx="941400" cy="572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3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>
            <a:spLocks noGrp="1"/>
          </p:cNvSpPr>
          <p:nvPr>
            <p:ph type="title" idx="9" hasCustomPrompt="1"/>
          </p:nvPr>
        </p:nvSpPr>
        <p:spPr>
          <a:xfrm>
            <a:off x="6674450" y="1676925"/>
            <a:ext cx="941400" cy="572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3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grpSp>
        <p:nvGrpSpPr>
          <p:cNvPr id="237" name="Google Shape;237;p13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238" name="Google Shape;238;p13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" name="Google Shape;240;p13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241" name="Google Shape;241;p13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3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3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13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3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" name="Google Shape;246;p13"/>
          <p:cNvGrpSpPr/>
          <p:nvPr/>
        </p:nvGrpSpPr>
        <p:grpSpPr>
          <a:xfrm>
            <a:off x="401038" y="333625"/>
            <a:ext cx="8341875" cy="4476263"/>
            <a:chOff x="401038" y="333625"/>
            <a:chExt cx="8341875" cy="4476263"/>
          </a:xfrm>
        </p:grpSpPr>
        <p:sp>
          <p:nvSpPr>
            <p:cNvPr id="247" name="Google Shape;247;p13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8" name="Google Shape;418;p21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419" name="Google Shape;419;p21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1" name="Google Shape;421;p21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422" name="Google Shape;422;p21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1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1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1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1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7" name="Google Shape;427;p21"/>
          <p:cNvGrpSpPr/>
          <p:nvPr/>
        </p:nvGrpSpPr>
        <p:grpSpPr>
          <a:xfrm>
            <a:off x="401038" y="333613"/>
            <a:ext cx="8355300" cy="4476263"/>
            <a:chOff x="401038" y="333613"/>
            <a:chExt cx="8355300" cy="4476263"/>
          </a:xfrm>
        </p:grpSpPr>
        <p:sp>
          <p:nvSpPr>
            <p:cNvPr id="428" name="Google Shape;428;p21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22"/>
          <p:cNvGrpSpPr/>
          <p:nvPr/>
        </p:nvGrpSpPr>
        <p:grpSpPr>
          <a:xfrm>
            <a:off x="3715838" y="4684025"/>
            <a:ext cx="1712300" cy="178225"/>
            <a:chOff x="3715838" y="281238"/>
            <a:chExt cx="1712300" cy="178225"/>
          </a:xfrm>
        </p:grpSpPr>
        <p:sp>
          <p:nvSpPr>
            <p:cNvPr id="432" name="Google Shape;432;p22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" name="Google Shape;433;p22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434" name="Google Shape;434;p22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2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2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2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2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9" name="Google Shape;439;p22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440" name="Google Shape;440;p22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2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2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2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2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" name="Google Shape;445;p22"/>
          <p:cNvGrpSpPr/>
          <p:nvPr/>
        </p:nvGrpSpPr>
        <p:grpSpPr>
          <a:xfrm>
            <a:off x="401025" y="333613"/>
            <a:ext cx="8341875" cy="4476263"/>
            <a:chOff x="401038" y="333625"/>
            <a:chExt cx="8341875" cy="4476263"/>
          </a:xfrm>
        </p:grpSpPr>
        <p:sp>
          <p:nvSpPr>
            <p:cNvPr id="446" name="Google Shape;446;p22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Char char="●"/>
              <a:defRPr sz="18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7" r:id="rId4"/>
    <p:sldLayoutId id="2147483658" r:id="rId5"/>
    <p:sldLayoutId id="2147483659" r:id="rId6"/>
    <p:sldLayoutId id="2147483667" r:id="rId7"/>
    <p:sldLayoutId id="214748366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6"/>
          <p:cNvSpPr txBox="1">
            <a:spLocks noGrp="1"/>
          </p:cNvSpPr>
          <p:nvPr>
            <p:ph type="ctrTitle"/>
          </p:nvPr>
        </p:nvSpPr>
        <p:spPr>
          <a:xfrm>
            <a:off x="1844422" y="792469"/>
            <a:ext cx="5730532" cy="15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Retro Gaming" pitchFamily="2" charset="0"/>
              </a:rPr>
              <a:t>Видеоигра </a:t>
            </a:r>
            <a:br>
              <a:rPr lang="en-US" dirty="0">
                <a:latin typeface="Retro Gaming" pitchFamily="2" charset="0"/>
              </a:rPr>
            </a:br>
            <a:r>
              <a:rPr lang="ru-RU" dirty="0">
                <a:latin typeface="Retro Gaming" pitchFamily="2" charset="0"/>
              </a:rPr>
              <a:t>«</a:t>
            </a:r>
            <a:r>
              <a:rPr lang="en-US" dirty="0">
                <a:latin typeface="Retro Gaming" pitchFamily="2" charset="0"/>
              </a:rPr>
              <a:t>The Horsehead</a:t>
            </a:r>
            <a:r>
              <a:rPr lang="ru-RU" dirty="0">
                <a:latin typeface="Retro Gaming" pitchFamily="2" charset="0"/>
              </a:rPr>
              <a:t>»</a:t>
            </a:r>
            <a:endParaRPr dirty="0">
              <a:latin typeface="Retro Gaming" pitchFamily="2" charset="0"/>
            </a:endParaRPr>
          </a:p>
        </p:txBody>
      </p:sp>
      <p:sp>
        <p:nvSpPr>
          <p:cNvPr id="459" name="Google Shape;459;p26"/>
          <p:cNvSpPr txBox="1">
            <a:spLocks noGrp="1"/>
          </p:cNvSpPr>
          <p:nvPr>
            <p:ph type="subTitle" idx="1"/>
          </p:nvPr>
        </p:nvSpPr>
        <p:spPr>
          <a:xfrm>
            <a:off x="1719483" y="2571750"/>
            <a:ext cx="5782200" cy="13111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100"/>
              <a:buFont typeface="Arial"/>
              <a:buNone/>
            </a:pPr>
            <a:r>
              <a:rPr lang="ru-RU" sz="3200" dirty="0">
                <a:latin typeface="Retro Gaming" pitchFamily="2" charset="0"/>
              </a:rPr>
              <a:t>Проект </a:t>
            </a:r>
            <a:r>
              <a:rPr lang="en-US" sz="3200" dirty="0" err="1">
                <a:latin typeface="Retro Gaming" pitchFamily="2" charset="0"/>
              </a:rPr>
              <a:t>PyGame</a:t>
            </a:r>
            <a:endParaRPr lang="en-US" sz="3200" dirty="0">
              <a:latin typeface="Retro Gaming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100"/>
              <a:buFont typeface="Arial"/>
              <a:buNone/>
            </a:pPr>
            <a:endParaRPr lang="en-US" dirty="0">
              <a:latin typeface="Retro Gaming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100"/>
              <a:buFont typeface="Arial"/>
              <a:buNone/>
            </a:pPr>
            <a:r>
              <a:rPr lang="ru-RU" dirty="0">
                <a:latin typeface="Retro Gaming" pitchFamily="2" charset="0"/>
              </a:rPr>
              <a:t>Волков Максим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100"/>
              <a:buFont typeface="Arial"/>
              <a:buNone/>
            </a:pPr>
            <a:r>
              <a:rPr lang="en-US" dirty="0">
                <a:latin typeface="Retro Gaming" pitchFamily="2" charset="0"/>
              </a:rPr>
              <a:t>C</a:t>
            </a:r>
            <a:r>
              <a:rPr lang="ru-RU" dirty="0" err="1">
                <a:latin typeface="Retro Gaming" pitchFamily="2" charset="0"/>
              </a:rPr>
              <a:t>идельников</a:t>
            </a:r>
            <a:r>
              <a:rPr lang="ru-RU" dirty="0">
                <a:latin typeface="Retro Gaming" pitchFamily="2" charset="0"/>
              </a:rPr>
              <a:t> Егор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100"/>
              <a:buFont typeface="Arial"/>
              <a:buNone/>
            </a:pPr>
            <a:r>
              <a:rPr lang="ru-RU" dirty="0" err="1">
                <a:latin typeface="Retro Gaming" pitchFamily="2" charset="0"/>
              </a:rPr>
              <a:t>Подвысоцкий</a:t>
            </a:r>
            <a:r>
              <a:rPr lang="ru-RU" dirty="0">
                <a:latin typeface="Retro Gaming" pitchFamily="2" charset="0"/>
              </a:rPr>
              <a:t> Константин</a:t>
            </a:r>
            <a:endParaRPr dirty="0">
              <a:latin typeface="Retro Gaming" pitchFamily="2" charset="0"/>
            </a:endParaRPr>
          </a:p>
        </p:txBody>
      </p:sp>
      <p:grpSp>
        <p:nvGrpSpPr>
          <p:cNvPr id="461" name="Google Shape;461;p26"/>
          <p:cNvGrpSpPr/>
          <p:nvPr/>
        </p:nvGrpSpPr>
        <p:grpSpPr>
          <a:xfrm>
            <a:off x="744501" y="741161"/>
            <a:ext cx="1174490" cy="1118533"/>
            <a:chOff x="4011167" y="1434654"/>
            <a:chExt cx="1875283" cy="1785938"/>
          </a:xfrm>
        </p:grpSpPr>
        <p:grpSp>
          <p:nvGrpSpPr>
            <p:cNvPr id="462" name="Google Shape;462;p26"/>
            <p:cNvGrpSpPr/>
            <p:nvPr/>
          </p:nvGrpSpPr>
          <p:grpSpPr>
            <a:xfrm>
              <a:off x="4011167" y="1434654"/>
              <a:ext cx="1874615" cy="1785651"/>
              <a:chOff x="4011167" y="1434654"/>
              <a:chExt cx="1874615" cy="1785651"/>
            </a:xfrm>
          </p:grpSpPr>
          <p:sp>
            <p:nvSpPr>
              <p:cNvPr id="463" name="Google Shape;463;p26"/>
              <p:cNvSpPr/>
              <p:nvPr/>
            </p:nvSpPr>
            <p:spPr>
              <a:xfrm>
                <a:off x="5439917" y="2149030"/>
                <a:ext cx="148875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48875" extrusionOk="0">
                    <a:moveTo>
                      <a:pt x="89345" y="148876"/>
                    </a:moveTo>
                    <a:lnTo>
                      <a:pt x="89345" y="119063"/>
                    </a:lnTo>
                    <a:lnTo>
                      <a:pt x="119063" y="119063"/>
                    </a:lnTo>
                    <a:lnTo>
                      <a:pt x="119063" y="89344"/>
                    </a:lnTo>
                    <a:lnTo>
                      <a:pt x="148876" y="89344"/>
                    </a:lnTo>
                    <a:lnTo>
                      <a:pt x="148876" y="29813"/>
                    </a:lnTo>
                    <a:lnTo>
                      <a:pt x="119063" y="29813"/>
                    </a:lnTo>
                    <a:lnTo>
                      <a:pt x="119063" y="0"/>
                    </a:lnTo>
                    <a:lnTo>
                      <a:pt x="89345" y="0"/>
                    </a:lnTo>
                    <a:lnTo>
                      <a:pt x="89345" y="29813"/>
                    </a:lnTo>
                    <a:lnTo>
                      <a:pt x="59627" y="29813"/>
                    </a:lnTo>
                    <a:lnTo>
                      <a:pt x="59627" y="0"/>
                    </a:lnTo>
                    <a:lnTo>
                      <a:pt x="29813" y="0"/>
                    </a:lnTo>
                    <a:lnTo>
                      <a:pt x="29813" y="29813"/>
                    </a:lnTo>
                    <a:lnTo>
                      <a:pt x="0" y="29813"/>
                    </a:lnTo>
                    <a:lnTo>
                      <a:pt x="0" y="89344"/>
                    </a:lnTo>
                    <a:lnTo>
                      <a:pt x="29813" y="89344"/>
                    </a:lnTo>
                    <a:lnTo>
                      <a:pt x="29813" y="119063"/>
                    </a:lnTo>
                    <a:lnTo>
                      <a:pt x="59627" y="119063"/>
                    </a:lnTo>
                    <a:lnTo>
                      <a:pt x="59627" y="148876"/>
                    </a:lnTo>
                    <a:lnTo>
                      <a:pt x="89345" y="148876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accent4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26"/>
              <p:cNvSpPr/>
              <p:nvPr/>
            </p:nvSpPr>
            <p:spPr>
              <a:xfrm>
                <a:off x="4189856" y="2000249"/>
                <a:ext cx="148780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148780" h="148780" extrusionOk="0">
                    <a:moveTo>
                      <a:pt x="59436" y="89344"/>
                    </a:moveTo>
                    <a:lnTo>
                      <a:pt x="59436" y="119063"/>
                    </a:lnTo>
                    <a:lnTo>
                      <a:pt x="59436" y="148781"/>
                    </a:lnTo>
                    <a:lnTo>
                      <a:pt x="89249" y="148781"/>
                    </a:lnTo>
                    <a:lnTo>
                      <a:pt x="89249" y="119063"/>
                    </a:lnTo>
                    <a:lnTo>
                      <a:pt x="89249" y="89344"/>
                    </a:lnTo>
                    <a:lnTo>
                      <a:pt x="119063" y="89344"/>
                    </a:lnTo>
                    <a:lnTo>
                      <a:pt x="148781" y="89344"/>
                    </a:lnTo>
                    <a:lnTo>
                      <a:pt x="148781" y="59531"/>
                    </a:lnTo>
                    <a:lnTo>
                      <a:pt x="119063" y="59531"/>
                    </a:lnTo>
                    <a:lnTo>
                      <a:pt x="89249" y="59531"/>
                    </a:lnTo>
                    <a:lnTo>
                      <a:pt x="89249" y="29718"/>
                    </a:lnTo>
                    <a:lnTo>
                      <a:pt x="89249" y="0"/>
                    </a:lnTo>
                    <a:lnTo>
                      <a:pt x="59436" y="0"/>
                    </a:lnTo>
                    <a:lnTo>
                      <a:pt x="59436" y="29718"/>
                    </a:lnTo>
                    <a:lnTo>
                      <a:pt x="59436" y="59531"/>
                    </a:lnTo>
                    <a:lnTo>
                      <a:pt x="29718" y="59531"/>
                    </a:lnTo>
                    <a:lnTo>
                      <a:pt x="0" y="59531"/>
                    </a:lnTo>
                    <a:lnTo>
                      <a:pt x="0" y="89344"/>
                    </a:lnTo>
                    <a:lnTo>
                      <a:pt x="29718" y="89344"/>
                    </a:lnTo>
                    <a:lnTo>
                      <a:pt x="59436" y="89344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accen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26"/>
              <p:cNvSpPr/>
              <p:nvPr/>
            </p:nvSpPr>
            <p:spPr>
              <a:xfrm>
                <a:off x="4338637" y="2089593"/>
                <a:ext cx="148780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148780" h="148780" extrusionOk="0">
                    <a:moveTo>
                      <a:pt x="89345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59531" y="59436"/>
                    </a:lnTo>
                    <a:lnTo>
                      <a:pt x="29718" y="59436"/>
                    </a:lnTo>
                    <a:lnTo>
                      <a:pt x="0" y="59436"/>
                    </a:lnTo>
                    <a:lnTo>
                      <a:pt x="0" y="89249"/>
                    </a:lnTo>
                    <a:lnTo>
                      <a:pt x="29718" y="89249"/>
                    </a:lnTo>
                    <a:lnTo>
                      <a:pt x="59531" y="89249"/>
                    </a:lnTo>
                    <a:lnTo>
                      <a:pt x="59531" y="119063"/>
                    </a:lnTo>
                    <a:lnTo>
                      <a:pt x="59531" y="148781"/>
                    </a:lnTo>
                    <a:lnTo>
                      <a:pt x="89345" y="148781"/>
                    </a:lnTo>
                    <a:lnTo>
                      <a:pt x="89345" y="119063"/>
                    </a:lnTo>
                    <a:lnTo>
                      <a:pt x="89345" y="89249"/>
                    </a:lnTo>
                    <a:lnTo>
                      <a:pt x="119063" y="89249"/>
                    </a:lnTo>
                    <a:lnTo>
                      <a:pt x="148780" y="89249"/>
                    </a:lnTo>
                    <a:lnTo>
                      <a:pt x="148780" y="59436"/>
                    </a:lnTo>
                    <a:lnTo>
                      <a:pt x="119063" y="59436"/>
                    </a:lnTo>
                    <a:lnTo>
                      <a:pt x="89345" y="59436"/>
                    </a:lnTo>
                    <a:lnTo>
                      <a:pt x="89345" y="29718"/>
                    </a:lnTo>
                    <a:lnTo>
                      <a:pt x="89345" y="0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accen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26"/>
              <p:cNvSpPr/>
              <p:nvPr/>
            </p:nvSpPr>
            <p:spPr>
              <a:xfrm>
                <a:off x="4011167" y="1434654"/>
                <a:ext cx="1874615" cy="1785651"/>
              </a:xfrm>
              <a:custGeom>
                <a:avLst/>
                <a:gdLst/>
                <a:ahLst/>
                <a:cxnLst/>
                <a:rect l="l" t="t" r="r" b="b"/>
                <a:pathLst>
                  <a:path w="1874615" h="1785651" extrusionOk="0">
                    <a:moveTo>
                      <a:pt x="327470" y="1250252"/>
                    </a:moveTo>
                    <a:lnTo>
                      <a:pt x="327470" y="1279970"/>
                    </a:lnTo>
                    <a:lnTo>
                      <a:pt x="387001" y="1279970"/>
                    </a:lnTo>
                    <a:lnTo>
                      <a:pt x="387001" y="1309688"/>
                    </a:lnTo>
                    <a:lnTo>
                      <a:pt x="357283" y="1309688"/>
                    </a:lnTo>
                    <a:lnTo>
                      <a:pt x="357283" y="1339406"/>
                    </a:lnTo>
                    <a:lnTo>
                      <a:pt x="387001" y="1339406"/>
                    </a:lnTo>
                    <a:lnTo>
                      <a:pt x="387001" y="1369124"/>
                    </a:lnTo>
                    <a:lnTo>
                      <a:pt x="446532" y="1369124"/>
                    </a:lnTo>
                    <a:lnTo>
                      <a:pt x="446532" y="1398842"/>
                    </a:lnTo>
                    <a:lnTo>
                      <a:pt x="506063" y="1398842"/>
                    </a:lnTo>
                    <a:lnTo>
                      <a:pt x="506063" y="1369124"/>
                    </a:lnTo>
                    <a:lnTo>
                      <a:pt x="565595" y="1369124"/>
                    </a:lnTo>
                    <a:lnTo>
                      <a:pt x="565595" y="1339406"/>
                    </a:lnTo>
                    <a:lnTo>
                      <a:pt x="625126" y="1339406"/>
                    </a:lnTo>
                    <a:lnTo>
                      <a:pt x="625126" y="1369124"/>
                    </a:lnTo>
                    <a:lnTo>
                      <a:pt x="595408" y="1369124"/>
                    </a:lnTo>
                    <a:lnTo>
                      <a:pt x="595408" y="1398842"/>
                    </a:lnTo>
                    <a:lnTo>
                      <a:pt x="625126" y="1398842"/>
                    </a:lnTo>
                    <a:lnTo>
                      <a:pt x="625126" y="1428560"/>
                    </a:lnTo>
                    <a:lnTo>
                      <a:pt x="654844" y="1428560"/>
                    </a:lnTo>
                    <a:lnTo>
                      <a:pt x="654844" y="1517904"/>
                    </a:lnTo>
                    <a:lnTo>
                      <a:pt x="625126" y="1517904"/>
                    </a:lnTo>
                    <a:lnTo>
                      <a:pt x="625126" y="1547622"/>
                    </a:lnTo>
                    <a:lnTo>
                      <a:pt x="595408" y="1547622"/>
                    </a:lnTo>
                    <a:lnTo>
                      <a:pt x="595408" y="1636967"/>
                    </a:lnTo>
                    <a:lnTo>
                      <a:pt x="625126" y="1636967"/>
                    </a:lnTo>
                    <a:lnTo>
                      <a:pt x="625126" y="1696498"/>
                    </a:lnTo>
                    <a:lnTo>
                      <a:pt x="654844" y="1696498"/>
                    </a:lnTo>
                    <a:lnTo>
                      <a:pt x="654844" y="1726216"/>
                    </a:lnTo>
                    <a:lnTo>
                      <a:pt x="684562" y="1726216"/>
                    </a:lnTo>
                    <a:lnTo>
                      <a:pt x="684562" y="1755934"/>
                    </a:lnTo>
                    <a:lnTo>
                      <a:pt x="744093" y="1755934"/>
                    </a:lnTo>
                    <a:lnTo>
                      <a:pt x="744093" y="1785652"/>
                    </a:lnTo>
                    <a:lnTo>
                      <a:pt x="922687" y="1785652"/>
                    </a:lnTo>
                    <a:lnTo>
                      <a:pt x="922687" y="1755934"/>
                    </a:lnTo>
                    <a:lnTo>
                      <a:pt x="982218" y="1755934"/>
                    </a:lnTo>
                    <a:lnTo>
                      <a:pt x="982218" y="1726216"/>
                    </a:lnTo>
                    <a:lnTo>
                      <a:pt x="1011936" y="1726216"/>
                    </a:lnTo>
                    <a:lnTo>
                      <a:pt x="1011936" y="1696498"/>
                    </a:lnTo>
                    <a:lnTo>
                      <a:pt x="1041654" y="1696498"/>
                    </a:lnTo>
                    <a:lnTo>
                      <a:pt x="1041654" y="1636967"/>
                    </a:lnTo>
                    <a:lnTo>
                      <a:pt x="1071372" y="1636967"/>
                    </a:lnTo>
                    <a:lnTo>
                      <a:pt x="1071372" y="1547622"/>
                    </a:lnTo>
                    <a:lnTo>
                      <a:pt x="1041654" y="1547622"/>
                    </a:lnTo>
                    <a:lnTo>
                      <a:pt x="1041654" y="1517904"/>
                    </a:lnTo>
                    <a:lnTo>
                      <a:pt x="1011936" y="1517904"/>
                    </a:lnTo>
                    <a:lnTo>
                      <a:pt x="1011936" y="1428560"/>
                    </a:lnTo>
                    <a:lnTo>
                      <a:pt x="982218" y="1428560"/>
                    </a:lnTo>
                    <a:lnTo>
                      <a:pt x="982218" y="1398842"/>
                    </a:lnTo>
                    <a:lnTo>
                      <a:pt x="1101281" y="1398842"/>
                    </a:lnTo>
                    <a:lnTo>
                      <a:pt x="1101281" y="1369124"/>
                    </a:lnTo>
                    <a:lnTo>
                      <a:pt x="1339406" y="1369124"/>
                    </a:lnTo>
                    <a:lnTo>
                      <a:pt x="1339406" y="1339406"/>
                    </a:lnTo>
                    <a:lnTo>
                      <a:pt x="1369124" y="1339406"/>
                    </a:lnTo>
                    <a:lnTo>
                      <a:pt x="1369124" y="1309688"/>
                    </a:lnTo>
                    <a:lnTo>
                      <a:pt x="1398842" y="1309688"/>
                    </a:lnTo>
                    <a:lnTo>
                      <a:pt x="1398842" y="1220343"/>
                    </a:lnTo>
                    <a:lnTo>
                      <a:pt x="1428560" y="1220343"/>
                    </a:lnTo>
                    <a:lnTo>
                      <a:pt x="1428560" y="1130999"/>
                    </a:lnTo>
                    <a:lnTo>
                      <a:pt x="1458278" y="1130999"/>
                    </a:lnTo>
                    <a:lnTo>
                      <a:pt x="1458278" y="1011936"/>
                    </a:lnTo>
                    <a:lnTo>
                      <a:pt x="1428560" y="1011936"/>
                    </a:lnTo>
                    <a:lnTo>
                      <a:pt x="1428560" y="892874"/>
                    </a:lnTo>
                    <a:lnTo>
                      <a:pt x="1398842" y="892874"/>
                    </a:lnTo>
                    <a:lnTo>
                      <a:pt x="1398842" y="803529"/>
                    </a:lnTo>
                    <a:lnTo>
                      <a:pt x="1369124" y="803529"/>
                    </a:lnTo>
                    <a:lnTo>
                      <a:pt x="1369124" y="773811"/>
                    </a:lnTo>
                    <a:lnTo>
                      <a:pt x="1339406" y="773811"/>
                    </a:lnTo>
                    <a:lnTo>
                      <a:pt x="1339406" y="684467"/>
                    </a:lnTo>
                    <a:lnTo>
                      <a:pt x="1369124" y="684467"/>
                    </a:lnTo>
                    <a:lnTo>
                      <a:pt x="1369124" y="654749"/>
                    </a:lnTo>
                    <a:lnTo>
                      <a:pt x="1398842" y="654749"/>
                    </a:lnTo>
                    <a:lnTo>
                      <a:pt x="1398842" y="625031"/>
                    </a:lnTo>
                    <a:lnTo>
                      <a:pt x="1428560" y="625031"/>
                    </a:lnTo>
                    <a:lnTo>
                      <a:pt x="1428560" y="595313"/>
                    </a:lnTo>
                    <a:lnTo>
                      <a:pt x="1458278" y="595313"/>
                    </a:lnTo>
                    <a:lnTo>
                      <a:pt x="1458278" y="535781"/>
                    </a:lnTo>
                    <a:lnTo>
                      <a:pt x="1487996" y="535781"/>
                    </a:lnTo>
                    <a:lnTo>
                      <a:pt x="1487996" y="565499"/>
                    </a:lnTo>
                    <a:lnTo>
                      <a:pt x="1517714" y="565499"/>
                    </a:lnTo>
                    <a:lnTo>
                      <a:pt x="1517714" y="625031"/>
                    </a:lnTo>
                    <a:lnTo>
                      <a:pt x="1547432" y="625031"/>
                    </a:lnTo>
                    <a:lnTo>
                      <a:pt x="1547432" y="654749"/>
                    </a:lnTo>
                    <a:lnTo>
                      <a:pt x="1577150" y="654749"/>
                    </a:lnTo>
                    <a:lnTo>
                      <a:pt x="1577150" y="684467"/>
                    </a:lnTo>
                    <a:lnTo>
                      <a:pt x="1636681" y="684467"/>
                    </a:lnTo>
                    <a:lnTo>
                      <a:pt x="1636681" y="654749"/>
                    </a:lnTo>
                    <a:lnTo>
                      <a:pt x="1666399" y="654749"/>
                    </a:lnTo>
                    <a:lnTo>
                      <a:pt x="1666399" y="625031"/>
                    </a:lnTo>
                    <a:lnTo>
                      <a:pt x="1636681" y="625031"/>
                    </a:lnTo>
                    <a:lnTo>
                      <a:pt x="1636681" y="595313"/>
                    </a:lnTo>
                    <a:lnTo>
                      <a:pt x="1606963" y="595313"/>
                    </a:lnTo>
                    <a:lnTo>
                      <a:pt x="1606963" y="535781"/>
                    </a:lnTo>
                    <a:lnTo>
                      <a:pt x="1577245" y="535781"/>
                    </a:lnTo>
                    <a:lnTo>
                      <a:pt x="1577245" y="476250"/>
                    </a:lnTo>
                    <a:lnTo>
                      <a:pt x="1547527" y="476250"/>
                    </a:lnTo>
                    <a:lnTo>
                      <a:pt x="1547527" y="416719"/>
                    </a:lnTo>
                    <a:lnTo>
                      <a:pt x="1577245" y="416719"/>
                    </a:lnTo>
                    <a:lnTo>
                      <a:pt x="1577245" y="357188"/>
                    </a:lnTo>
                    <a:lnTo>
                      <a:pt x="1606963" y="357188"/>
                    </a:lnTo>
                    <a:lnTo>
                      <a:pt x="1606963" y="327470"/>
                    </a:lnTo>
                    <a:lnTo>
                      <a:pt x="1636681" y="327470"/>
                    </a:lnTo>
                    <a:lnTo>
                      <a:pt x="1636681" y="297752"/>
                    </a:lnTo>
                    <a:lnTo>
                      <a:pt x="1666399" y="297752"/>
                    </a:lnTo>
                    <a:lnTo>
                      <a:pt x="1666399" y="268034"/>
                    </a:lnTo>
                    <a:lnTo>
                      <a:pt x="1696117" y="268034"/>
                    </a:lnTo>
                    <a:lnTo>
                      <a:pt x="1696117" y="238316"/>
                    </a:lnTo>
                    <a:lnTo>
                      <a:pt x="1755648" y="238316"/>
                    </a:lnTo>
                    <a:lnTo>
                      <a:pt x="1755648" y="208598"/>
                    </a:lnTo>
                    <a:lnTo>
                      <a:pt x="1815179" y="208598"/>
                    </a:lnTo>
                    <a:lnTo>
                      <a:pt x="1815179" y="178880"/>
                    </a:lnTo>
                    <a:lnTo>
                      <a:pt x="1844897" y="178880"/>
                    </a:lnTo>
                    <a:lnTo>
                      <a:pt x="1844897" y="89535"/>
                    </a:lnTo>
                    <a:lnTo>
                      <a:pt x="1874615" y="89535"/>
                    </a:lnTo>
                    <a:lnTo>
                      <a:pt x="1874615" y="0"/>
                    </a:lnTo>
                    <a:lnTo>
                      <a:pt x="1785271" y="0"/>
                    </a:lnTo>
                    <a:lnTo>
                      <a:pt x="1785271" y="29718"/>
                    </a:lnTo>
                    <a:lnTo>
                      <a:pt x="1695926" y="29718"/>
                    </a:lnTo>
                    <a:lnTo>
                      <a:pt x="1695926" y="59436"/>
                    </a:lnTo>
                    <a:lnTo>
                      <a:pt x="1666208" y="59436"/>
                    </a:lnTo>
                    <a:lnTo>
                      <a:pt x="1666208" y="118967"/>
                    </a:lnTo>
                    <a:lnTo>
                      <a:pt x="1636490" y="118967"/>
                    </a:lnTo>
                    <a:lnTo>
                      <a:pt x="1636490" y="178499"/>
                    </a:lnTo>
                    <a:lnTo>
                      <a:pt x="1606772" y="178499"/>
                    </a:lnTo>
                    <a:lnTo>
                      <a:pt x="1606772" y="208217"/>
                    </a:lnTo>
                    <a:lnTo>
                      <a:pt x="1577054" y="208217"/>
                    </a:lnTo>
                    <a:lnTo>
                      <a:pt x="1577054" y="237935"/>
                    </a:lnTo>
                    <a:lnTo>
                      <a:pt x="1547336" y="237935"/>
                    </a:lnTo>
                    <a:lnTo>
                      <a:pt x="1547336" y="267653"/>
                    </a:lnTo>
                    <a:lnTo>
                      <a:pt x="1517618" y="267653"/>
                    </a:lnTo>
                    <a:lnTo>
                      <a:pt x="1517618" y="297371"/>
                    </a:lnTo>
                    <a:lnTo>
                      <a:pt x="1458087" y="297371"/>
                    </a:lnTo>
                    <a:lnTo>
                      <a:pt x="1458087" y="327089"/>
                    </a:lnTo>
                    <a:lnTo>
                      <a:pt x="1398556" y="327089"/>
                    </a:lnTo>
                    <a:lnTo>
                      <a:pt x="1398556" y="297371"/>
                    </a:lnTo>
                    <a:lnTo>
                      <a:pt x="1368838" y="297371"/>
                    </a:lnTo>
                    <a:lnTo>
                      <a:pt x="1368838" y="267653"/>
                    </a:lnTo>
                    <a:lnTo>
                      <a:pt x="1279493" y="267653"/>
                    </a:lnTo>
                    <a:lnTo>
                      <a:pt x="1279493" y="237935"/>
                    </a:lnTo>
                    <a:lnTo>
                      <a:pt x="1249775" y="237935"/>
                    </a:lnTo>
                    <a:lnTo>
                      <a:pt x="1249775" y="208217"/>
                    </a:lnTo>
                    <a:lnTo>
                      <a:pt x="1220057" y="208217"/>
                    </a:lnTo>
                    <a:lnTo>
                      <a:pt x="1220057" y="237935"/>
                    </a:lnTo>
                    <a:lnTo>
                      <a:pt x="1190339" y="237935"/>
                    </a:lnTo>
                    <a:lnTo>
                      <a:pt x="1190339" y="267653"/>
                    </a:lnTo>
                    <a:lnTo>
                      <a:pt x="1011745" y="267653"/>
                    </a:lnTo>
                    <a:lnTo>
                      <a:pt x="1011745" y="297371"/>
                    </a:lnTo>
                    <a:lnTo>
                      <a:pt x="773620" y="297371"/>
                    </a:lnTo>
                    <a:lnTo>
                      <a:pt x="773620" y="327089"/>
                    </a:lnTo>
                    <a:lnTo>
                      <a:pt x="446151" y="327089"/>
                    </a:lnTo>
                    <a:lnTo>
                      <a:pt x="446151" y="356807"/>
                    </a:lnTo>
                    <a:lnTo>
                      <a:pt x="356807" y="356807"/>
                    </a:lnTo>
                    <a:lnTo>
                      <a:pt x="356807" y="386525"/>
                    </a:lnTo>
                    <a:lnTo>
                      <a:pt x="327089" y="386525"/>
                    </a:lnTo>
                    <a:lnTo>
                      <a:pt x="327089" y="446056"/>
                    </a:lnTo>
                    <a:lnTo>
                      <a:pt x="356807" y="446056"/>
                    </a:lnTo>
                    <a:lnTo>
                      <a:pt x="356807" y="475774"/>
                    </a:lnTo>
                    <a:lnTo>
                      <a:pt x="446151" y="475774"/>
                    </a:lnTo>
                    <a:lnTo>
                      <a:pt x="446151" y="446056"/>
                    </a:lnTo>
                    <a:lnTo>
                      <a:pt x="475869" y="446056"/>
                    </a:lnTo>
                    <a:lnTo>
                      <a:pt x="475869" y="475774"/>
                    </a:lnTo>
                    <a:lnTo>
                      <a:pt x="505587" y="475774"/>
                    </a:lnTo>
                    <a:lnTo>
                      <a:pt x="505587" y="624554"/>
                    </a:lnTo>
                    <a:lnTo>
                      <a:pt x="535305" y="624554"/>
                    </a:lnTo>
                    <a:lnTo>
                      <a:pt x="535305" y="743617"/>
                    </a:lnTo>
                    <a:lnTo>
                      <a:pt x="565023" y="743617"/>
                    </a:lnTo>
                    <a:lnTo>
                      <a:pt x="565023" y="832961"/>
                    </a:lnTo>
                    <a:lnTo>
                      <a:pt x="594741" y="832961"/>
                    </a:lnTo>
                    <a:lnTo>
                      <a:pt x="594741" y="862679"/>
                    </a:lnTo>
                    <a:lnTo>
                      <a:pt x="624459" y="862679"/>
                    </a:lnTo>
                    <a:lnTo>
                      <a:pt x="624459" y="952024"/>
                    </a:lnTo>
                    <a:lnTo>
                      <a:pt x="654177" y="952024"/>
                    </a:lnTo>
                    <a:lnTo>
                      <a:pt x="654177" y="1041368"/>
                    </a:lnTo>
                    <a:lnTo>
                      <a:pt x="683895" y="1041368"/>
                    </a:lnTo>
                    <a:lnTo>
                      <a:pt x="683895" y="1100900"/>
                    </a:lnTo>
                    <a:lnTo>
                      <a:pt x="654177" y="1100900"/>
                    </a:lnTo>
                    <a:lnTo>
                      <a:pt x="654177" y="1071182"/>
                    </a:lnTo>
                    <a:lnTo>
                      <a:pt x="624459" y="1071182"/>
                    </a:lnTo>
                    <a:lnTo>
                      <a:pt x="624459" y="1100900"/>
                    </a:lnTo>
                    <a:lnTo>
                      <a:pt x="594741" y="1100900"/>
                    </a:lnTo>
                    <a:lnTo>
                      <a:pt x="594741" y="1041368"/>
                    </a:lnTo>
                    <a:lnTo>
                      <a:pt x="624459" y="1041368"/>
                    </a:lnTo>
                    <a:lnTo>
                      <a:pt x="624459" y="981837"/>
                    </a:lnTo>
                    <a:lnTo>
                      <a:pt x="594741" y="981837"/>
                    </a:lnTo>
                    <a:lnTo>
                      <a:pt x="594741" y="952119"/>
                    </a:lnTo>
                    <a:lnTo>
                      <a:pt x="565023" y="952119"/>
                    </a:lnTo>
                    <a:lnTo>
                      <a:pt x="565023" y="922401"/>
                    </a:lnTo>
                    <a:lnTo>
                      <a:pt x="505492" y="922401"/>
                    </a:lnTo>
                    <a:lnTo>
                      <a:pt x="505492" y="892683"/>
                    </a:lnTo>
                    <a:lnTo>
                      <a:pt x="445961" y="892683"/>
                    </a:lnTo>
                    <a:lnTo>
                      <a:pt x="445961" y="862965"/>
                    </a:lnTo>
                    <a:lnTo>
                      <a:pt x="386429" y="862965"/>
                    </a:lnTo>
                    <a:lnTo>
                      <a:pt x="386429" y="833247"/>
                    </a:lnTo>
                    <a:lnTo>
                      <a:pt x="326898" y="833247"/>
                    </a:lnTo>
                    <a:lnTo>
                      <a:pt x="326898" y="803529"/>
                    </a:lnTo>
                    <a:lnTo>
                      <a:pt x="267367" y="803529"/>
                    </a:lnTo>
                    <a:lnTo>
                      <a:pt x="267367" y="773811"/>
                    </a:lnTo>
                    <a:lnTo>
                      <a:pt x="207836" y="773811"/>
                    </a:lnTo>
                    <a:lnTo>
                      <a:pt x="207836" y="744093"/>
                    </a:lnTo>
                    <a:lnTo>
                      <a:pt x="148304" y="744093"/>
                    </a:lnTo>
                    <a:lnTo>
                      <a:pt x="148304" y="714375"/>
                    </a:lnTo>
                    <a:lnTo>
                      <a:pt x="88773" y="714375"/>
                    </a:lnTo>
                    <a:lnTo>
                      <a:pt x="88773" y="684657"/>
                    </a:lnTo>
                    <a:lnTo>
                      <a:pt x="0" y="684657"/>
                    </a:lnTo>
                    <a:lnTo>
                      <a:pt x="0" y="774002"/>
                    </a:lnTo>
                    <a:lnTo>
                      <a:pt x="29718" y="774002"/>
                    </a:lnTo>
                    <a:lnTo>
                      <a:pt x="29718" y="833533"/>
                    </a:lnTo>
                    <a:lnTo>
                      <a:pt x="59436" y="833533"/>
                    </a:lnTo>
                    <a:lnTo>
                      <a:pt x="59436" y="893064"/>
                    </a:lnTo>
                    <a:lnTo>
                      <a:pt x="89154" y="893064"/>
                    </a:lnTo>
                    <a:lnTo>
                      <a:pt x="89154" y="952595"/>
                    </a:lnTo>
                    <a:lnTo>
                      <a:pt x="118872" y="952595"/>
                    </a:lnTo>
                    <a:lnTo>
                      <a:pt x="118872" y="1012127"/>
                    </a:lnTo>
                    <a:lnTo>
                      <a:pt x="148590" y="1012127"/>
                    </a:lnTo>
                    <a:lnTo>
                      <a:pt x="148590" y="1071658"/>
                    </a:lnTo>
                    <a:lnTo>
                      <a:pt x="178308" y="1071658"/>
                    </a:lnTo>
                    <a:lnTo>
                      <a:pt x="178308" y="1131189"/>
                    </a:lnTo>
                    <a:lnTo>
                      <a:pt x="208026" y="1131189"/>
                    </a:lnTo>
                    <a:lnTo>
                      <a:pt x="208026" y="1190720"/>
                    </a:lnTo>
                    <a:lnTo>
                      <a:pt x="237744" y="1190720"/>
                    </a:lnTo>
                    <a:lnTo>
                      <a:pt x="237744" y="1220438"/>
                    </a:lnTo>
                    <a:lnTo>
                      <a:pt x="267462" y="1220438"/>
                    </a:lnTo>
                    <a:lnTo>
                      <a:pt x="267462" y="1250156"/>
                    </a:lnTo>
                    <a:lnTo>
                      <a:pt x="326993" y="1250156"/>
                    </a:lnTo>
                    <a:close/>
                    <a:moveTo>
                      <a:pt x="1309688" y="387096"/>
                    </a:moveTo>
                    <a:lnTo>
                      <a:pt x="1339406" y="387096"/>
                    </a:lnTo>
                    <a:lnTo>
                      <a:pt x="1339406" y="416814"/>
                    </a:lnTo>
                    <a:lnTo>
                      <a:pt x="1309688" y="416814"/>
                    </a:lnTo>
                    <a:lnTo>
                      <a:pt x="1309688" y="387096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7" name="Google Shape;467;p26"/>
            <p:cNvGrpSpPr/>
            <p:nvPr/>
          </p:nvGrpSpPr>
          <p:grpSpPr>
            <a:xfrm>
              <a:off x="4011168" y="1434655"/>
              <a:ext cx="1875282" cy="1785937"/>
              <a:chOff x="4011168" y="1434655"/>
              <a:chExt cx="1875282" cy="1785937"/>
            </a:xfrm>
          </p:grpSpPr>
          <p:grpSp>
            <p:nvGrpSpPr>
              <p:cNvPr id="468" name="Google Shape;468;p26"/>
              <p:cNvGrpSpPr/>
              <p:nvPr/>
            </p:nvGrpSpPr>
            <p:grpSpPr>
              <a:xfrm>
                <a:off x="4874418" y="2208656"/>
                <a:ext cx="208312" cy="238125"/>
                <a:chOff x="4874418" y="2208656"/>
                <a:chExt cx="208312" cy="238125"/>
              </a:xfrm>
            </p:grpSpPr>
            <p:sp>
              <p:nvSpPr>
                <p:cNvPr id="469" name="Google Shape;469;p26"/>
                <p:cNvSpPr/>
                <p:nvPr/>
              </p:nvSpPr>
              <p:spPr>
                <a:xfrm>
                  <a:off x="4933950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0" name="Google Shape;470;p26"/>
                <p:cNvSpPr/>
                <p:nvPr/>
              </p:nvSpPr>
              <p:spPr>
                <a:xfrm>
                  <a:off x="5053012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1" name="Google Shape;471;p26"/>
                <p:cNvSpPr/>
                <p:nvPr/>
              </p:nvSpPr>
              <p:spPr>
                <a:xfrm>
                  <a:off x="4963668" y="2387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2" name="Google Shape;472;p26"/>
                <p:cNvSpPr/>
                <p:nvPr/>
              </p:nvSpPr>
              <p:spPr>
                <a:xfrm>
                  <a:off x="4963668" y="220865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3" name="Google Shape;473;p26"/>
                <p:cNvSpPr/>
                <p:nvPr/>
              </p:nvSpPr>
              <p:spPr>
                <a:xfrm>
                  <a:off x="4904232" y="2297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4" name="Google Shape;474;p26"/>
                <p:cNvSpPr/>
                <p:nvPr/>
              </p:nvSpPr>
              <p:spPr>
                <a:xfrm>
                  <a:off x="4993481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5" name="Google Shape;475;p26"/>
                <p:cNvSpPr/>
                <p:nvPr/>
              </p:nvSpPr>
              <p:spPr>
                <a:xfrm>
                  <a:off x="5053012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6" name="Google Shape;476;p26"/>
                <p:cNvSpPr/>
                <p:nvPr/>
              </p:nvSpPr>
              <p:spPr>
                <a:xfrm>
                  <a:off x="4963668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7" name="Google Shape;477;p26"/>
                <p:cNvSpPr/>
                <p:nvPr/>
              </p:nvSpPr>
              <p:spPr>
                <a:xfrm>
                  <a:off x="4874418" y="235743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4"/>
                      </a:lnTo>
                      <a:lnTo>
                        <a:pt x="0" y="89344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8" name="Google Shape;478;p26"/>
                <p:cNvSpPr/>
                <p:nvPr/>
              </p:nvSpPr>
              <p:spPr>
                <a:xfrm>
                  <a:off x="5023294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9" name="Google Shape;479;p26"/>
                <p:cNvSpPr/>
                <p:nvPr/>
              </p:nvSpPr>
              <p:spPr>
                <a:xfrm>
                  <a:off x="4904231" y="2238374"/>
                  <a:ext cx="148780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178593" extrusionOk="0">
                      <a:moveTo>
                        <a:pt x="148781" y="59531"/>
                      </a:moveTo>
                      <a:lnTo>
                        <a:pt x="148781" y="119063"/>
                      </a:lnTo>
                      <a:lnTo>
                        <a:pt x="119063" y="119063"/>
                      </a:lnTo>
                      <a:lnTo>
                        <a:pt x="119063" y="148781"/>
                      </a:lnTo>
                      <a:lnTo>
                        <a:pt x="59436" y="148781"/>
                      </a:lnTo>
                      <a:lnTo>
                        <a:pt x="59436" y="178594"/>
                      </a:lnTo>
                      <a:lnTo>
                        <a:pt x="0" y="178594"/>
                      </a:lnTo>
                      <a:lnTo>
                        <a:pt x="0" y="119063"/>
                      </a:lnTo>
                      <a:lnTo>
                        <a:pt x="29718" y="119063"/>
                      </a:lnTo>
                      <a:lnTo>
                        <a:pt x="29718" y="59531"/>
                      </a:lnTo>
                      <a:lnTo>
                        <a:pt x="59436" y="59531"/>
                      </a:lnTo>
                      <a:lnTo>
                        <a:pt x="59436" y="29718"/>
                      </a:lnTo>
                      <a:lnTo>
                        <a:pt x="89249" y="29718"/>
                      </a:lnTo>
                      <a:lnTo>
                        <a:pt x="89249" y="0"/>
                      </a:lnTo>
                      <a:lnTo>
                        <a:pt x="119063" y="0"/>
                      </a:lnTo>
                      <a:lnTo>
                        <a:pt x="119063" y="59531"/>
                      </a:lnTo>
                      <a:lnTo>
                        <a:pt x="89249" y="59531"/>
                      </a:lnTo>
                      <a:lnTo>
                        <a:pt x="89249" y="89344"/>
                      </a:lnTo>
                      <a:lnTo>
                        <a:pt x="59436" y="89344"/>
                      </a:lnTo>
                      <a:lnTo>
                        <a:pt x="59436" y="119063"/>
                      </a:lnTo>
                      <a:lnTo>
                        <a:pt x="89249" y="119063"/>
                      </a:lnTo>
                      <a:lnTo>
                        <a:pt x="89249" y="89344"/>
                      </a:lnTo>
                      <a:lnTo>
                        <a:pt x="119063" y="89344"/>
                      </a:lnTo>
                      <a:lnTo>
                        <a:pt x="119063" y="59531"/>
                      </a:lnTo>
                      <a:lnTo>
                        <a:pt x="148781" y="59531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0" name="Google Shape;480;p26"/>
                <p:cNvSpPr/>
                <p:nvPr/>
              </p:nvSpPr>
              <p:spPr>
                <a:xfrm>
                  <a:off x="4874418" y="2416968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1" name="Google Shape;481;p26"/>
                <p:cNvSpPr/>
                <p:nvPr/>
              </p:nvSpPr>
              <p:spPr>
                <a:xfrm>
                  <a:off x="4993481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DAD0FC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2" name="Google Shape;482;p26"/>
                <p:cNvSpPr/>
                <p:nvPr/>
              </p:nvSpPr>
              <p:spPr>
                <a:xfrm>
                  <a:off x="5023294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3" name="Google Shape;483;p26"/>
                <p:cNvSpPr/>
                <p:nvPr/>
              </p:nvSpPr>
              <p:spPr>
                <a:xfrm>
                  <a:off x="4963668" y="235743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4" name="Google Shape;484;p26"/>
                <p:cNvSpPr/>
                <p:nvPr/>
              </p:nvSpPr>
              <p:spPr>
                <a:xfrm>
                  <a:off x="4904232" y="2387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85" name="Google Shape;485;p26"/>
              <p:cNvGrpSpPr/>
              <p:nvPr/>
            </p:nvGrpSpPr>
            <p:grpSpPr>
              <a:xfrm>
                <a:off x="4338637" y="1702593"/>
                <a:ext cx="1130999" cy="1160812"/>
                <a:chOff x="4338637" y="1702593"/>
                <a:chExt cx="1130999" cy="1160812"/>
              </a:xfrm>
            </p:grpSpPr>
            <p:grpSp>
              <p:nvGrpSpPr>
                <p:cNvPr id="486" name="Google Shape;486;p26"/>
                <p:cNvGrpSpPr/>
                <p:nvPr/>
              </p:nvGrpSpPr>
              <p:grpSpPr>
                <a:xfrm>
                  <a:off x="4338637" y="1702593"/>
                  <a:ext cx="1130999" cy="1160812"/>
                  <a:chOff x="4338637" y="1702593"/>
                  <a:chExt cx="1130999" cy="1160812"/>
                </a:xfrm>
              </p:grpSpPr>
              <p:sp>
                <p:nvSpPr>
                  <p:cNvPr id="487" name="Google Shape;487;p26"/>
                  <p:cNvSpPr/>
                  <p:nvPr/>
                </p:nvSpPr>
                <p:spPr>
                  <a:xfrm>
                    <a:off x="4695825" y="2476499"/>
                    <a:ext cx="29718" cy="1487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48780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48780"/>
                        </a:lnTo>
                        <a:lnTo>
                          <a:pt x="0" y="14878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6"/>
                  <p:cNvSpPr/>
                  <p:nvPr/>
                </p:nvSpPr>
                <p:spPr>
                  <a:xfrm>
                    <a:off x="4547044" y="2059780"/>
                    <a:ext cx="29717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6"/>
                  <p:cNvSpPr/>
                  <p:nvPr/>
                </p:nvSpPr>
                <p:spPr>
                  <a:xfrm>
                    <a:off x="4666107" y="2387155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6"/>
                  <p:cNvSpPr/>
                  <p:nvPr/>
                </p:nvSpPr>
                <p:spPr>
                  <a:xfrm>
                    <a:off x="4666107" y="2625280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1" name="Google Shape;491;p26"/>
                  <p:cNvSpPr/>
                  <p:nvPr/>
                </p:nvSpPr>
                <p:spPr>
                  <a:xfrm>
                    <a:off x="4576762" y="2178843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2" name="Google Shape;492;p26"/>
                  <p:cNvSpPr/>
                  <p:nvPr/>
                </p:nvSpPr>
                <p:spPr>
                  <a:xfrm>
                    <a:off x="4636293" y="2297905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6"/>
                  <p:cNvSpPr/>
                  <p:nvPr/>
                </p:nvSpPr>
                <p:spPr>
                  <a:xfrm>
                    <a:off x="4636293" y="2714624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6"/>
                  <p:cNvSpPr/>
                  <p:nvPr/>
                </p:nvSpPr>
                <p:spPr>
                  <a:xfrm>
                    <a:off x="4606480" y="226809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6"/>
                  <p:cNvSpPr/>
                  <p:nvPr/>
                </p:nvSpPr>
                <p:spPr>
                  <a:xfrm>
                    <a:off x="4606480" y="280396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6"/>
                  <p:cNvSpPr/>
                  <p:nvPr/>
                </p:nvSpPr>
                <p:spPr>
                  <a:xfrm>
                    <a:off x="5439918" y="2446781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2"/>
                        </a:lnTo>
                        <a:lnTo>
                          <a:pt x="0" y="119062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6"/>
                  <p:cNvSpPr/>
                  <p:nvPr/>
                </p:nvSpPr>
                <p:spPr>
                  <a:xfrm>
                    <a:off x="5291137" y="2000249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8" name="Google Shape;498;p26"/>
                  <p:cNvSpPr/>
                  <p:nvPr/>
                </p:nvSpPr>
                <p:spPr>
                  <a:xfrm>
                    <a:off x="5410200" y="2327719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2"/>
                        </a:lnTo>
                        <a:lnTo>
                          <a:pt x="0" y="119062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9" name="Google Shape;499;p26"/>
                  <p:cNvSpPr/>
                  <p:nvPr/>
                </p:nvSpPr>
                <p:spPr>
                  <a:xfrm>
                    <a:off x="5410200" y="2565844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0" name="Google Shape;500;p26"/>
                  <p:cNvSpPr/>
                  <p:nvPr/>
                </p:nvSpPr>
                <p:spPr>
                  <a:xfrm>
                    <a:off x="5320855" y="2119312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6"/>
                  <p:cNvSpPr/>
                  <p:nvPr/>
                </p:nvSpPr>
                <p:spPr>
                  <a:xfrm>
                    <a:off x="5380482" y="2238374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6"/>
                  <p:cNvSpPr/>
                  <p:nvPr/>
                </p:nvSpPr>
                <p:spPr>
                  <a:xfrm>
                    <a:off x="5380482" y="2655093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6"/>
                  <p:cNvSpPr/>
                  <p:nvPr/>
                </p:nvSpPr>
                <p:spPr>
                  <a:xfrm>
                    <a:off x="5350668" y="220865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6"/>
                  <p:cNvSpPr/>
                  <p:nvPr/>
                </p:nvSpPr>
                <p:spPr>
                  <a:xfrm>
                    <a:off x="5350668" y="274434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6"/>
                  <p:cNvSpPr/>
                  <p:nvPr/>
                </p:nvSpPr>
                <p:spPr>
                  <a:xfrm>
                    <a:off x="4636293" y="2833687"/>
                    <a:ext cx="238125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9718" extrusionOk="0">
                        <a:moveTo>
                          <a:pt x="0" y="0"/>
                        </a:moveTo>
                        <a:lnTo>
                          <a:pt x="238125" y="0"/>
                        </a:lnTo>
                        <a:lnTo>
                          <a:pt x="23812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6" name="Google Shape;506;p26"/>
                  <p:cNvSpPr/>
                  <p:nvPr/>
                </p:nvSpPr>
                <p:spPr>
                  <a:xfrm>
                    <a:off x="4874418" y="2803969"/>
                    <a:ext cx="238125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9718" extrusionOk="0">
                        <a:moveTo>
                          <a:pt x="0" y="0"/>
                        </a:moveTo>
                        <a:lnTo>
                          <a:pt x="238125" y="0"/>
                        </a:lnTo>
                        <a:lnTo>
                          <a:pt x="23812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7" name="Google Shape;507;p26"/>
                  <p:cNvSpPr/>
                  <p:nvPr/>
                </p:nvSpPr>
                <p:spPr>
                  <a:xfrm>
                    <a:off x="5112543" y="2774155"/>
                    <a:ext cx="238125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9718" extrusionOk="0">
                        <a:moveTo>
                          <a:pt x="0" y="0"/>
                        </a:moveTo>
                        <a:lnTo>
                          <a:pt x="238125" y="0"/>
                        </a:lnTo>
                        <a:lnTo>
                          <a:pt x="23812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6"/>
                  <p:cNvSpPr/>
                  <p:nvPr/>
                </p:nvSpPr>
                <p:spPr>
                  <a:xfrm>
                    <a:off x="4517231" y="1910905"/>
                    <a:ext cx="267843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843" h="29717" extrusionOk="0">
                        <a:moveTo>
                          <a:pt x="0" y="0"/>
                        </a:moveTo>
                        <a:lnTo>
                          <a:pt x="267843" y="0"/>
                        </a:lnTo>
                        <a:lnTo>
                          <a:pt x="267843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6"/>
                  <p:cNvSpPr/>
                  <p:nvPr/>
                </p:nvSpPr>
                <p:spPr>
                  <a:xfrm>
                    <a:off x="4487418" y="1881187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6"/>
                  <p:cNvSpPr/>
                  <p:nvPr/>
                </p:nvSpPr>
                <p:spPr>
                  <a:xfrm>
                    <a:off x="4487418" y="1791842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6"/>
                  <p:cNvSpPr/>
                  <p:nvPr/>
                </p:nvSpPr>
                <p:spPr>
                  <a:xfrm>
                    <a:off x="4517231" y="1821655"/>
                    <a:ext cx="29717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6"/>
                  <p:cNvSpPr/>
                  <p:nvPr/>
                </p:nvSpPr>
                <p:spPr>
                  <a:xfrm>
                    <a:off x="4487418" y="1821655"/>
                    <a:ext cx="29717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3" name="Google Shape;513;p26"/>
                  <p:cNvSpPr/>
                  <p:nvPr/>
                </p:nvSpPr>
                <p:spPr>
                  <a:xfrm>
                    <a:off x="4457700" y="1851469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4" name="Google Shape;514;p26"/>
                  <p:cNvSpPr/>
                  <p:nvPr/>
                </p:nvSpPr>
                <p:spPr>
                  <a:xfrm>
                    <a:off x="4457700" y="1821655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6"/>
                  <p:cNvSpPr/>
                  <p:nvPr/>
                </p:nvSpPr>
                <p:spPr>
                  <a:xfrm>
                    <a:off x="4368355" y="1881187"/>
                    <a:ext cx="89344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29717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6"/>
                  <p:cNvSpPr/>
                  <p:nvPr/>
                </p:nvSpPr>
                <p:spPr>
                  <a:xfrm>
                    <a:off x="4368355" y="1791842"/>
                    <a:ext cx="89344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29717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6"/>
                  <p:cNvSpPr/>
                  <p:nvPr/>
                </p:nvSpPr>
                <p:spPr>
                  <a:xfrm>
                    <a:off x="4368355" y="1821655"/>
                    <a:ext cx="89344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59531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rgbClr val="FFD7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6"/>
                  <p:cNvSpPr/>
                  <p:nvPr/>
                </p:nvSpPr>
                <p:spPr>
                  <a:xfrm>
                    <a:off x="4338637" y="1821655"/>
                    <a:ext cx="29717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6"/>
                  <p:cNvSpPr/>
                  <p:nvPr/>
                </p:nvSpPr>
                <p:spPr>
                  <a:xfrm>
                    <a:off x="5320855" y="1702593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0" name="Google Shape;520;p26"/>
                  <p:cNvSpPr/>
                  <p:nvPr/>
                </p:nvSpPr>
                <p:spPr>
                  <a:xfrm>
                    <a:off x="5350668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1" name="Google Shape;521;p26"/>
                  <p:cNvSpPr/>
                  <p:nvPr/>
                </p:nvSpPr>
                <p:spPr>
                  <a:xfrm>
                    <a:off x="5320855" y="1762124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DD58D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6"/>
                  <p:cNvSpPr/>
                  <p:nvPr/>
                </p:nvSpPr>
                <p:spPr>
                  <a:xfrm>
                    <a:off x="5380482" y="1732406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6"/>
                  <p:cNvSpPr/>
                  <p:nvPr/>
                </p:nvSpPr>
                <p:spPr>
                  <a:xfrm>
                    <a:off x="5291137" y="182165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6"/>
                  <p:cNvSpPr/>
                  <p:nvPr/>
                </p:nvSpPr>
                <p:spPr>
                  <a:xfrm>
                    <a:off x="5320855" y="1732406"/>
                    <a:ext cx="59626" cy="594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26" h="59435" extrusionOk="0">
                        <a:moveTo>
                          <a:pt x="59627" y="0"/>
                        </a:moveTo>
                        <a:lnTo>
                          <a:pt x="59627" y="59436"/>
                        </a:lnTo>
                        <a:lnTo>
                          <a:pt x="29813" y="59436"/>
                        </a:lnTo>
                        <a:lnTo>
                          <a:pt x="29813" y="29718"/>
                        </a:lnTo>
                        <a:lnTo>
                          <a:pt x="0" y="29718"/>
                        </a:lnTo>
                        <a:lnTo>
                          <a:pt x="0" y="0"/>
                        </a:lnTo>
                        <a:lnTo>
                          <a:pt x="59627" y="0"/>
                        </a:lnTo>
                        <a:close/>
                      </a:path>
                    </a:pathLst>
                  </a:custGeom>
                  <a:solidFill>
                    <a:srgbClr val="FFD7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6"/>
                  <p:cNvSpPr/>
                  <p:nvPr/>
                </p:nvSpPr>
                <p:spPr>
                  <a:xfrm>
                    <a:off x="5291137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6"/>
                  <p:cNvSpPr/>
                  <p:nvPr/>
                </p:nvSpPr>
                <p:spPr>
                  <a:xfrm>
                    <a:off x="5320855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7" name="Google Shape;527;p26"/>
                  <p:cNvSpPr/>
                  <p:nvPr/>
                </p:nvSpPr>
                <p:spPr>
                  <a:xfrm>
                    <a:off x="4785169" y="1881187"/>
                    <a:ext cx="238125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9717" extrusionOk="0">
                        <a:moveTo>
                          <a:pt x="0" y="0"/>
                        </a:moveTo>
                        <a:lnTo>
                          <a:pt x="238125" y="0"/>
                        </a:lnTo>
                        <a:lnTo>
                          <a:pt x="23812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8" name="Google Shape;528;p26"/>
                  <p:cNvSpPr/>
                  <p:nvPr/>
                </p:nvSpPr>
                <p:spPr>
                  <a:xfrm>
                    <a:off x="5023294" y="1851469"/>
                    <a:ext cx="267843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843" h="29717" extrusionOk="0">
                        <a:moveTo>
                          <a:pt x="0" y="0"/>
                        </a:moveTo>
                        <a:lnTo>
                          <a:pt x="267843" y="0"/>
                        </a:lnTo>
                        <a:lnTo>
                          <a:pt x="267843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6"/>
                  <p:cNvSpPr/>
                  <p:nvPr/>
                </p:nvSpPr>
                <p:spPr>
                  <a:xfrm>
                    <a:off x="4606480" y="2029967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6"/>
                  <p:cNvSpPr/>
                  <p:nvPr/>
                </p:nvSpPr>
                <p:spPr>
                  <a:xfrm>
                    <a:off x="4814887" y="2000249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6"/>
                  <p:cNvSpPr/>
                  <p:nvPr/>
                </p:nvSpPr>
                <p:spPr>
                  <a:xfrm>
                    <a:off x="4993481" y="1970531"/>
                    <a:ext cx="208406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7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6"/>
                  <p:cNvSpPr/>
                  <p:nvPr/>
                </p:nvSpPr>
                <p:spPr>
                  <a:xfrm>
                    <a:off x="4636293" y="2149030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6"/>
                  <p:cNvSpPr/>
                  <p:nvPr/>
                </p:nvSpPr>
                <p:spPr>
                  <a:xfrm>
                    <a:off x="4844605" y="2119312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4" name="Google Shape;534;p26"/>
                  <p:cNvSpPr/>
                  <p:nvPr/>
                </p:nvSpPr>
                <p:spPr>
                  <a:xfrm>
                    <a:off x="5023294" y="2089594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5" name="Google Shape;535;p26"/>
                  <p:cNvSpPr/>
                  <p:nvPr/>
                </p:nvSpPr>
                <p:spPr>
                  <a:xfrm>
                    <a:off x="4695825" y="2268092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6"/>
                  <p:cNvSpPr/>
                  <p:nvPr/>
                </p:nvSpPr>
                <p:spPr>
                  <a:xfrm>
                    <a:off x="4904232" y="2238374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6"/>
                  <p:cNvSpPr/>
                  <p:nvPr/>
                </p:nvSpPr>
                <p:spPr>
                  <a:xfrm>
                    <a:off x="5082730" y="2208656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6"/>
                  <p:cNvSpPr/>
                  <p:nvPr/>
                </p:nvSpPr>
                <p:spPr>
                  <a:xfrm>
                    <a:off x="4755356" y="2387155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6"/>
                  <p:cNvSpPr/>
                  <p:nvPr/>
                </p:nvSpPr>
                <p:spPr>
                  <a:xfrm>
                    <a:off x="4963668" y="2357437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6"/>
                  <p:cNvSpPr/>
                  <p:nvPr/>
                </p:nvSpPr>
                <p:spPr>
                  <a:xfrm>
                    <a:off x="5142357" y="2327719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1" name="Google Shape;541;p26"/>
                  <p:cNvSpPr/>
                  <p:nvPr/>
                </p:nvSpPr>
                <p:spPr>
                  <a:xfrm>
                    <a:off x="4785169" y="2506217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2" name="Google Shape;542;p26"/>
                  <p:cNvSpPr/>
                  <p:nvPr/>
                </p:nvSpPr>
                <p:spPr>
                  <a:xfrm>
                    <a:off x="4993481" y="2476499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6"/>
                  <p:cNvSpPr/>
                  <p:nvPr/>
                </p:nvSpPr>
                <p:spPr>
                  <a:xfrm>
                    <a:off x="5172075" y="2446781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6"/>
                  <p:cNvSpPr/>
                  <p:nvPr/>
                </p:nvSpPr>
                <p:spPr>
                  <a:xfrm>
                    <a:off x="4755356" y="2625280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6"/>
                  <p:cNvSpPr/>
                  <p:nvPr/>
                </p:nvSpPr>
                <p:spPr>
                  <a:xfrm>
                    <a:off x="5142357" y="2565844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6"/>
                  <p:cNvSpPr/>
                  <p:nvPr/>
                </p:nvSpPr>
                <p:spPr>
                  <a:xfrm>
                    <a:off x="4725543" y="2744342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6"/>
                  <p:cNvSpPr/>
                  <p:nvPr/>
                </p:nvSpPr>
                <p:spPr>
                  <a:xfrm>
                    <a:off x="4933950" y="2714624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8" name="Google Shape;548;p26"/>
                  <p:cNvSpPr/>
                  <p:nvPr/>
                </p:nvSpPr>
                <p:spPr>
                  <a:xfrm>
                    <a:off x="4547235" y="1881187"/>
                    <a:ext cx="892682" cy="95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2682" h="952500" extrusionOk="0">
                        <a:moveTo>
                          <a:pt x="862965" y="565595"/>
                        </a:moveTo>
                        <a:lnTo>
                          <a:pt x="862965" y="446532"/>
                        </a:lnTo>
                        <a:lnTo>
                          <a:pt x="833247" y="446532"/>
                        </a:lnTo>
                        <a:lnTo>
                          <a:pt x="833247" y="357188"/>
                        </a:lnTo>
                        <a:lnTo>
                          <a:pt x="803529" y="357188"/>
                        </a:lnTo>
                        <a:lnTo>
                          <a:pt x="803529" y="327469"/>
                        </a:lnTo>
                        <a:lnTo>
                          <a:pt x="773811" y="327469"/>
                        </a:lnTo>
                        <a:lnTo>
                          <a:pt x="773811" y="238125"/>
                        </a:lnTo>
                        <a:lnTo>
                          <a:pt x="744093" y="238125"/>
                        </a:lnTo>
                        <a:lnTo>
                          <a:pt x="744093" y="119063"/>
                        </a:lnTo>
                        <a:lnTo>
                          <a:pt x="714375" y="119063"/>
                        </a:lnTo>
                        <a:lnTo>
                          <a:pt x="714375" y="0"/>
                        </a:lnTo>
                        <a:lnTo>
                          <a:pt x="476250" y="0"/>
                        </a:lnTo>
                        <a:lnTo>
                          <a:pt x="476250" y="29718"/>
                        </a:lnTo>
                        <a:lnTo>
                          <a:pt x="238125" y="29718"/>
                        </a:lnTo>
                        <a:lnTo>
                          <a:pt x="238125" y="59436"/>
                        </a:lnTo>
                        <a:lnTo>
                          <a:pt x="0" y="59436"/>
                        </a:lnTo>
                        <a:lnTo>
                          <a:pt x="0" y="178498"/>
                        </a:lnTo>
                        <a:lnTo>
                          <a:pt x="29718" y="178498"/>
                        </a:lnTo>
                        <a:lnTo>
                          <a:pt x="29718" y="297561"/>
                        </a:lnTo>
                        <a:lnTo>
                          <a:pt x="59436" y="297561"/>
                        </a:lnTo>
                        <a:lnTo>
                          <a:pt x="59436" y="386906"/>
                        </a:lnTo>
                        <a:lnTo>
                          <a:pt x="89154" y="386906"/>
                        </a:lnTo>
                        <a:lnTo>
                          <a:pt x="89154" y="416623"/>
                        </a:lnTo>
                        <a:lnTo>
                          <a:pt x="118872" y="416623"/>
                        </a:lnTo>
                        <a:lnTo>
                          <a:pt x="118872" y="505968"/>
                        </a:lnTo>
                        <a:lnTo>
                          <a:pt x="148590" y="505968"/>
                        </a:lnTo>
                        <a:lnTo>
                          <a:pt x="148590" y="595313"/>
                        </a:lnTo>
                        <a:lnTo>
                          <a:pt x="178308" y="595313"/>
                        </a:lnTo>
                        <a:lnTo>
                          <a:pt x="178308" y="744093"/>
                        </a:lnTo>
                        <a:lnTo>
                          <a:pt x="148590" y="744093"/>
                        </a:lnTo>
                        <a:lnTo>
                          <a:pt x="148590" y="833438"/>
                        </a:lnTo>
                        <a:lnTo>
                          <a:pt x="118872" y="833438"/>
                        </a:lnTo>
                        <a:lnTo>
                          <a:pt x="118872" y="922782"/>
                        </a:lnTo>
                        <a:lnTo>
                          <a:pt x="89154" y="922782"/>
                        </a:lnTo>
                        <a:lnTo>
                          <a:pt x="89154" y="952500"/>
                        </a:lnTo>
                        <a:lnTo>
                          <a:pt x="327279" y="952500"/>
                        </a:lnTo>
                        <a:lnTo>
                          <a:pt x="327279" y="922782"/>
                        </a:lnTo>
                        <a:lnTo>
                          <a:pt x="565404" y="922782"/>
                        </a:lnTo>
                        <a:lnTo>
                          <a:pt x="565404" y="893064"/>
                        </a:lnTo>
                        <a:lnTo>
                          <a:pt x="803529" y="893064"/>
                        </a:lnTo>
                        <a:lnTo>
                          <a:pt x="803529" y="863346"/>
                        </a:lnTo>
                        <a:lnTo>
                          <a:pt x="833247" y="863346"/>
                        </a:lnTo>
                        <a:lnTo>
                          <a:pt x="833247" y="774001"/>
                        </a:lnTo>
                        <a:lnTo>
                          <a:pt x="862965" y="774001"/>
                        </a:lnTo>
                        <a:lnTo>
                          <a:pt x="862965" y="684657"/>
                        </a:lnTo>
                        <a:lnTo>
                          <a:pt x="892683" y="684657"/>
                        </a:lnTo>
                        <a:lnTo>
                          <a:pt x="892683" y="565595"/>
                        </a:lnTo>
                        <a:lnTo>
                          <a:pt x="862965" y="565595"/>
                        </a:lnTo>
                        <a:close/>
                        <a:moveTo>
                          <a:pt x="803434" y="446532"/>
                        </a:moveTo>
                        <a:lnTo>
                          <a:pt x="803434" y="476250"/>
                        </a:lnTo>
                        <a:lnTo>
                          <a:pt x="595027" y="476250"/>
                        </a:lnTo>
                        <a:lnTo>
                          <a:pt x="595027" y="505968"/>
                        </a:lnTo>
                        <a:lnTo>
                          <a:pt x="416433" y="505968"/>
                        </a:lnTo>
                        <a:lnTo>
                          <a:pt x="416433" y="535686"/>
                        </a:lnTo>
                        <a:lnTo>
                          <a:pt x="208026" y="535686"/>
                        </a:lnTo>
                        <a:lnTo>
                          <a:pt x="208026" y="505968"/>
                        </a:lnTo>
                        <a:lnTo>
                          <a:pt x="416433" y="505968"/>
                        </a:lnTo>
                        <a:lnTo>
                          <a:pt x="416433" y="476250"/>
                        </a:lnTo>
                        <a:lnTo>
                          <a:pt x="595027" y="476250"/>
                        </a:lnTo>
                        <a:lnTo>
                          <a:pt x="595027" y="446532"/>
                        </a:lnTo>
                        <a:lnTo>
                          <a:pt x="803434" y="446532"/>
                        </a:lnTo>
                        <a:close/>
                        <a:moveTo>
                          <a:pt x="59341" y="178689"/>
                        </a:moveTo>
                        <a:lnTo>
                          <a:pt x="59341" y="148971"/>
                        </a:lnTo>
                        <a:lnTo>
                          <a:pt x="267748" y="148971"/>
                        </a:lnTo>
                        <a:lnTo>
                          <a:pt x="267748" y="119253"/>
                        </a:lnTo>
                        <a:lnTo>
                          <a:pt x="446342" y="119253"/>
                        </a:lnTo>
                        <a:lnTo>
                          <a:pt x="446342" y="89535"/>
                        </a:lnTo>
                        <a:lnTo>
                          <a:pt x="654749" y="89535"/>
                        </a:lnTo>
                        <a:lnTo>
                          <a:pt x="654749" y="119253"/>
                        </a:lnTo>
                        <a:lnTo>
                          <a:pt x="446342" y="119253"/>
                        </a:lnTo>
                        <a:lnTo>
                          <a:pt x="446342" y="148971"/>
                        </a:lnTo>
                        <a:lnTo>
                          <a:pt x="267748" y="148971"/>
                        </a:lnTo>
                        <a:lnTo>
                          <a:pt x="267748" y="178689"/>
                        </a:lnTo>
                        <a:lnTo>
                          <a:pt x="59341" y="178689"/>
                        </a:lnTo>
                        <a:close/>
                        <a:moveTo>
                          <a:pt x="89059" y="297752"/>
                        </a:moveTo>
                        <a:lnTo>
                          <a:pt x="89059" y="268034"/>
                        </a:lnTo>
                        <a:lnTo>
                          <a:pt x="297466" y="268034"/>
                        </a:lnTo>
                        <a:lnTo>
                          <a:pt x="297466" y="238315"/>
                        </a:lnTo>
                        <a:lnTo>
                          <a:pt x="476059" y="238315"/>
                        </a:lnTo>
                        <a:lnTo>
                          <a:pt x="476059" y="208598"/>
                        </a:lnTo>
                        <a:lnTo>
                          <a:pt x="684466" y="208598"/>
                        </a:lnTo>
                        <a:lnTo>
                          <a:pt x="684466" y="238315"/>
                        </a:lnTo>
                        <a:lnTo>
                          <a:pt x="476059" y="238315"/>
                        </a:lnTo>
                        <a:lnTo>
                          <a:pt x="476059" y="268034"/>
                        </a:lnTo>
                        <a:lnTo>
                          <a:pt x="297466" y="268034"/>
                        </a:lnTo>
                        <a:lnTo>
                          <a:pt x="297466" y="297752"/>
                        </a:lnTo>
                        <a:lnTo>
                          <a:pt x="89059" y="297752"/>
                        </a:lnTo>
                        <a:close/>
                        <a:moveTo>
                          <a:pt x="148590" y="416814"/>
                        </a:moveTo>
                        <a:lnTo>
                          <a:pt x="148590" y="387096"/>
                        </a:lnTo>
                        <a:lnTo>
                          <a:pt x="356997" y="387096"/>
                        </a:lnTo>
                        <a:lnTo>
                          <a:pt x="356997" y="357378"/>
                        </a:lnTo>
                        <a:lnTo>
                          <a:pt x="535591" y="357378"/>
                        </a:lnTo>
                        <a:lnTo>
                          <a:pt x="535591" y="327660"/>
                        </a:lnTo>
                        <a:lnTo>
                          <a:pt x="743998" y="327660"/>
                        </a:lnTo>
                        <a:lnTo>
                          <a:pt x="743998" y="357378"/>
                        </a:lnTo>
                        <a:lnTo>
                          <a:pt x="535591" y="357378"/>
                        </a:lnTo>
                        <a:lnTo>
                          <a:pt x="535591" y="387096"/>
                        </a:lnTo>
                        <a:lnTo>
                          <a:pt x="356997" y="387096"/>
                        </a:lnTo>
                        <a:lnTo>
                          <a:pt x="356997" y="416814"/>
                        </a:lnTo>
                        <a:lnTo>
                          <a:pt x="148590" y="416814"/>
                        </a:lnTo>
                        <a:close/>
                        <a:moveTo>
                          <a:pt x="773620" y="833533"/>
                        </a:moveTo>
                        <a:lnTo>
                          <a:pt x="565213" y="833533"/>
                        </a:lnTo>
                        <a:lnTo>
                          <a:pt x="565213" y="863251"/>
                        </a:lnTo>
                        <a:lnTo>
                          <a:pt x="386620" y="863251"/>
                        </a:lnTo>
                        <a:lnTo>
                          <a:pt x="386620" y="892969"/>
                        </a:lnTo>
                        <a:lnTo>
                          <a:pt x="178213" y="892969"/>
                        </a:lnTo>
                        <a:lnTo>
                          <a:pt x="178213" y="863251"/>
                        </a:lnTo>
                        <a:lnTo>
                          <a:pt x="386620" y="863251"/>
                        </a:lnTo>
                        <a:lnTo>
                          <a:pt x="386620" y="833533"/>
                        </a:lnTo>
                        <a:lnTo>
                          <a:pt x="565213" y="833533"/>
                        </a:lnTo>
                        <a:lnTo>
                          <a:pt x="565213" y="803815"/>
                        </a:lnTo>
                        <a:lnTo>
                          <a:pt x="773620" y="803815"/>
                        </a:lnTo>
                        <a:lnTo>
                          <a:pt x="773620" y="833533"/>
                        </a:lnTo>
                        <a:close/>
                        <a:moveTo>
                          <a:pt x="803339" y="714470"/>
                        </a:moveTo>
                        <a:lnTo>
                          <a:pt x="594932" y="714470"/>
                        </a:lnTo>
                        <a:lnTo>
                          <a:pt x="594932" y="744188"/>
                        </a:lnTo>
                        <a:lnTo>
                          <a:pt x="416338" y="744188"/>
                        </a:lnTo>
                        <a:lnTo>
                          <a:pt x="416338" y="773906"/>
                        </a:lnTo>
                        <a:lnTo>
                          <a:pt x="207931" y="773906"/>
                        </a:lnTo>
                        <a:lnTo>
                          <a:pt x="207931" y="744188"/>
                        </a:lnTo>
                        <a:lnTo>
                          <a:pt x="416338" y="744188"/>
                        </a:lnTo>
                        <a:lnTo>
                          <a:pt x="416338" y="714470"/>
                        </a:lnTo>
                        <a:lnTo>
                          <a:pt x="594932" y="714470"/>
                        </a:lnTo>
                        <a:lnTo>
                          <a:pt x="594932" y="684752"/>
                        </a:lnTo>
                        <a:lnTo>
                          <a:pt x="803339" y="684752"/>
                        </a:lnTo>
                        <a:lnTo>
                          <a:pt x="803339" y="714470"/>
                        </a:lnTo>
                        <a:close/>
                        <a:moveTo>
                          <a:pt x="833057" y="595408"/>
                        </a:moveTo>
                        <a:lnTo>
                          <a:pt x="624650" y="595408"/>
                        </a:lnTo>
                        <a:lnTo>
                          <a:pt x="624650" y="625126"/>
                        </a:lnTo>
                        <a:lnTo>
                          <a:pt x="446056" y="625126"/>
                        </a:lnTo>
                        <a:lnTo>
                          <a:pt x="446056" y="654844"/>
                        </a:lnTo>
                        <a:lnTo>
                          <a:pt x="237649" y="654844"/>
                        </a:lnTo>
                        <a:lnTo>
                          <a:pt x="237649" y="625126"/>
                        </a:lnTo>
                        <a:lnTo>
                          <a:pt x="446056" y="625126"/>
                        </a:lnTo>
                        <a:lnTo>
                          <a:pt x="446056" y="595408"/>
                        </a:lnTo>
                        <a:lnTo>
                          <a:pt x="624650" y="595408"/>
                        </a:lnTo>
                        <a:lnTo>
                          <a:pt x="624650" y="565690"/>
                        </a:lnTo>
                        <a:lnTo>
                          <a:pt x="833057" y="565690"/>
                        </a:lnTo>
                        <a:lnTo>
                          <a:pt x="833057" y="59540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9" name="Google Shape;549;p26"/>
                  <p:cNvSpPr/>
                  <p:nvPr/>
                </p:nvSpPr>
                <p:spPr>
                  <a:xfrm>
                    <a:off x="5112543" y="2684906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6"/>
                  <p:cNvSpPr/>
                  <p:nvPr/>
                </p:nvSpPr>
                <p:spPr>
                  <a:xfrm>
                    <a:off x="4487418" y="1762124"/>
                    <a:ext cx="297656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656" h="29717" extrusionOk="0">
                        <a:moveTo>
                          <a:pt x="0" y="0"/>
                        </a:moveTo>
                        <a:lnTo>
                          <a:pt x="297656" y="0"/>
                        </a:lnTo>
                        <a:lnTo>
                          <a:pt x="297656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6"/>
                  <p:cNvSpPr/>
                  <p:nvPr/>
                </p:nvSpPr>
                <p:spPr>
                  <a:xfrm>
                    <a:off x="4785169" y="1732406"/>
                    <a:ext cx="238125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9717" extrusionOk="0">
                        <a:moveTo>
                          <a:pt x="0" y="0"/>
                        </a:moveTo>
                        <a:lnTo>
                          <a:pt x="238125" y="0"/>
                        </a:lnTo>
                        <a:lnTo>
                          <a:pt x="23812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6"/>
                  <p:cNvSpPr/>
                  <p:nvPr/>
                </p:nvSpPr>
                <p:spPr>
                  <a:xfrm>
                    <a:off x="4517231" y="1732406"/>
                    <a:ext cx="803624" cy="1784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3624" h="178498" extrusionOk="0">
                        <a:moveTo>
                          <a:pt x="803624" y="29718"/>
                        </a:moveTo>
                        <a:lnTo>
                          <a:pt x="803624" y="89249"/>
                        </a:lnTo>
                        <a:lnTo>
                          <a:pt x="773906" y="89249"/>
                        </a:lnTo>
                        <a:lnTo>
                          <a:pt x="773906" y="119063"/>
                        </a:lnTo>
                        <a:lnTo>
                          <a:pt x="506063" y="119063"/>
                        </a:lnTo>
                        <a:lnTo>
                          <a:pt x="506063" y="148780"/>
                        </a:lnTo>
                        <a:lnTo>
                          <a:pt x="267938" y="148780"/>
                        </a:lnTo>
                        <a:lnTo>
                          <a:pt x="267938" y="178498"/>
                        </a:lnTo>
                        <a:lnTo>
                          <a:pt x="0" y="178498"/>
                        </a:lnTo>
                        <a:lnTo>
                          <a:pt x="0" y="148780"/>
                        </a:lnTo>
                        <a:lnTo>
                          <a:pt x="29813" y="148780"/>
                        </a:lnTo>
                        <a:lnTo>
                          <a:pt x="29813" y="89249"/>
                        </a:lnTo>
                        <a:lnTo>
                          <a:pt x="0" y="89249"/>
                        </a:lnTo>
                        <a:lnTo>
                          <a:pt x="0" y="59436"/>
                        </a:lnTo>
                        <a:lnTo>
                          <a:pt x="267938" y="59436"/>
                        </a:lnTo>
                        <a:lnTo>
                          <a:pt x="267938" y="29718"/>
                        </a:lnTo>
                        <a:lnTo>
                          <a:pt x="506063" y="29718"/>
                        </a:lnTo>
                        <a:lnTo>
                          <a:pt x="506063" y="0"/>
                        </a:lnTo>
                        <a:lnTo>
                          <a:pt x="773906" y="0"/>
                        </a:lnTo>
                        <a:lnTo>
                          <a:pt x="773906" y="29718"/>
                        </a:lnTo>
                        <a:lnTo>
                          <a:pt x="803624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6"/>
                  <p:cNvSpPr/>
                  <p:nvPr/>
                </p:nvSpPr>
                <p:spPr>
                  <a:xfrm>
                    <a:off x="5023294" y="1702593"/>
                    <a:ext cx="267843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843" h="29717" extrusionOk="0">
                        <a:moveTo>
                          <a:pt x="0" y="0"/>
                        </a:moveTo>
                        <a:lnTo>
                          <a:pt x="267843" y="0"/>
                        </a:lnTo>
                        <a:lnTo>
                          <a:pt x="267843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6"/>
                  <p:cNvSpPr/>
                  <p:nvPr/>
                </p:nvSpPr>
                <p:spPr>
                  <a:xfrm>
                    <a:off x="4457700" y="1791842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5" name="Google Shape;555;p26"/>
                  <p:cNvSpPr/>
                  <p:nvPr/>
                </p:nvSpPr>
                <p:spPr>
                  <a:xfrm>
                    <a:off x="4457700" y="1762124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6" name="Google Shape;556;p26"/>
                  <p:cNvSpPr/>
                  <p:nvPr/>
                </p:nvSpPr>
                <p:spPr>
                  <a:xfrm>
                    <a:off x="4963668" y="2595562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7" name="Google Shape;557;p26"/>
                  <p:cNvSpPr/>
                  <p:nvPr/>
                </p:nvSpPr>
                <p:spPr>
                  <a:xfrm>
                    <a:off x="4517231" y="1910905"/>
                    <a:ext cx="29717" cy="1487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148780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48780"/>
                        </a:lnTo>
                        <a:lnTo>
                          <a:pt x="0" y="14878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8" name="Google Shape;558;p26"/>
                  <p:cNvSpPr/>
                  <p:nvPr/>
                </p:nvSpPr>
                <p:spPr>
                  <a:xfrm>
                    <a:off x="5261419" y="1851469"/>
                    <a:ext cx="29718" cy="1487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48780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48781"/>
                        </a:lnTo>
                        <a:lnTo>
                          <a:pt x="0" y="14878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9" name="Google Shape;559;p26"/>
                  <p:cNvSpPr/>
                  <p:nvPr/>
                </p:nvSpPr>
                <p:spPr>
                  <a:xfrm>
                    <a:off x="4368355" y="1851469"/>
                    <a:ext cx="89344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29717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60" name="Google Shape;560;p26"/>
                <p:cNvSpPr/>
                <p:nvPr/>
              </p:nvSpPr>
              <p:spPr>
                <a:xfrm>
                  <a:off x="4636293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EF9CE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1" name="Google Shape;561;p26"/>
                <p:cNvSpPr/>
                <p:nvPr/>
              </p:nvSpPr>
              <p:spPr>
                <a:xfrm>
                  <a:off x="5350668" y="26849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2" name="Google Shape;562;p26"/>
                <p:cNvSpPr/>
                <p:nvPr/>
              </p:nvSpPr>
              <p:spPr>
                <a:xfrm>
                  <a:off x="4695825" y="2625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3" name="Google Shape;563;p26"/>
                <p:cNvSpPr/>
                <p:nvPr/>
              </p:nvSpPr>
              <p:spPr>
                <a:xfrm>
                  <a:off x="5380482" y="259556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4" name="Google Shape;564;p26"/>
                <p:cNvSpPr/>
                <p:nvPr/>
              </p:nvSpPr>
              <p:spPr>
                <a:xfrm>
                  <a:off x="5410200" y="244678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5" name="Google Shape;565;p26"/>
                <p:cNvSpPr/>
                <p:nvPr/>
              </p:nvSpPr>
              <p:spPr>
                <a:xfrm>
                  <a:off x="5380482" y="232771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6" name="Google Shape;566;p26"/>
                <p:cNvSpPr/>
                <p:nvPr/>
              </p:nvSpPr>
              <p:spPr>
                <a:xfrm>
                  <a:off x="4695825" y="2803969"/>
                  <a:ext cx="17859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9718" extrusionOk="0">
                      <a:moveTo>
                        <a:pt x="0" y="0"/>
                      </a:moveTo>
                      <a:lnTo>
                        <a:pt x="178594" y="0"/>
                      </a:lnTo>
                      <a:lnTo>
                        <a:pt x="17859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EF9CE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7" name="Google Shape;567;p26"/>
                <p:cNvSpPr/>
                <p:nvPr/>
              </p:nvSpPr>
              <p:spPr>
                <a:xfrm>
                  <a:off x="4547044" y="1940718"/>
                  <a:ext cx="23812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24" h="29717" extrusionOk="0">
                      <a:moveTo>
                        <a:pt x="0" y="0"/>
                      </a:moveTo>
                      <a:lnTo>
                        <a:pt x="238125" y="0"/>
                      </a:lnTo>
                      <a:lnTo>
                        <a:pt x="23812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8" name="Google Shape;568;p26"/>
                <p:cNvSpPr/>
                <p:nvPr/>
              </p:nvSpPr>
              <p:spPr>
                <a:xfrm>
                  <a:off x="4785169" y="1910905"/>
                  <a:ext cx="238125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25" h="29717" extrusionOk="0">
                      <a:moveTo>
                        <a:pt x="0" y="0"/>
                      </a:moveTo>
                      <a:lnTo>
                        <a:pt x="238125" y="0"/>
                      </a:lnTo>
                      <a:lnTo>
                        <a:pt x="23812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9" name="Google Shape;569;p26"/>
                <p:cNvSpPr/>
                <p:nvPr/>
              </p:nvSpPr>
              <p:spPr>
                <a:xfrm>
                  <a:off x="5023294" y="1881187"/>
                  <a:ext cx="238125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25" h="29717" extrusionOk="0">
                      <a:moveTo>
                        <a:pt x="0" y="0"/>
                      </a:moveTo>
                      <a:lnTo>
                        <a:pt x="238125" y="0"/>
                      </a:lnTo>
                      <a:lnTo>
                        <a:pt x="23812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0" name="Google Shape;570;p26"/>
                <p:cNvSpPr/>
                <p:nvPr/>
              </p:nvSpPr>
              <p:spPr>
                <a:xfrm>
                  <a:off x="4814887" y="1940718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1" name="Google Shape;571;p26"/>
                <p:cNvSpPr/>
                <p:nvPr/>
              </p:nvSpPr>
              <p:spPr>
                <a:xfrm>
                  <a:off x="4695825" y="1970531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2" name="Google Shape;572;p26"/>
                <p:cNvSpPr/>
                <p:nvPr/>
              </p:nvSpPr>
              <p:spPr>
                <a:xfrm>
                  <a:off x="4547044" y="1970531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3" name="Google Shape;573;p26"/>
                <p:cNvSpPr/>
                <p:nvPr/>
              </p:nvSpPr>
              <p:spPr>
                <a:xfrm>
                  <a:off x="4933950" y="1940718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4" name="Google Shape;574;p26"/>
                <p:cNvSpPr/>
                <p:nvPr/>
              </p:nvSpPr>
              <p:spPr>
                <a:xfrm>
                  <a:off x="4636293" y="1970531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5" name="Google Shape;575;p26"/>
                <p:cNvSpPr/>
                <p:nvPr/>
              </p:nvSpPr>
              <p:spPr>
                <a:xfrm>
                  <a:off x="5053012" y="191090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6" name="Google Shape;576;p26"/>
                <p:cNvSpPr/>
                <p:nvPr/>
              </p:nvSpPr>
              <p:spPr>
                <a:xfrm>
                  <a:off x="5142357" y="191090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7" name="Google Shape;577;p26"/>
                <p:cNvSpPr/>
                <p:nvPr/>
              </p:nvSpPr>
              <p:spPr>
                <a:xfrm>
                  <a:off x="5231606" y="1910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EF9CE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578;p26"/>
                <p:cNvSpPr/>
                <p:nvPr/>
              </p:nvSpPr>
              <p:spPr>
                <a:xfrm>
                  <a:off x="4963668" y="2774155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1" y="0"/>
                      </a:lnTo>
                      <a:lnTo>
                        <a:pt x="14878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579;p26"/>
                <p:cNvSpPr/>
                <p:nvPr/>
              </p:nvSpPr>
              <p:spPr>
                <a:xfrm>
                  <a:off x="4844605" y="2774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EF9CE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0" name="Google Shape;580;p26"/>
                <p:cNvSpPr/>
                <p:nvPr/>
              </p:nvSpPr>
              <p:spPr>
                <a:xfrm>
                  <a:off x="5142357" y="2744342"/>
                  <a:ext cx="208406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06" h="29718" extrusionOk="0">
                      <a:moveTo>
                        <a:pt x="0" y="0"/>
                      </a:moveTo>
                      <a:lnTo>
                        <a:pt x="208407" y="0"/>
                      </a:lnTo>
                      <a:lnTo>
                        <a:pt x="208407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1" name="Google Shape;581;p26"/>
                <p:cNvSpPr/>
                <p:nvPr/>
              </p:nvSpPr>
              <p:spPr>
                <a:xfrm>
                  <a:off x="5231606" y="274434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2" name="Google Shape;582;p26"/>
                <p:cNvSpPr/>
                <p:nvPr/>
              </p:nvSpPr>
              <p:spPr>
                <a:xfrm>
                  <a:off x="5320855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3" name="Google Shape;583;p26"/>
                <p:cNvSpPr/>
                <p:nvPr/>
              </p:nvSpPr>
              <p:spPr>
                <a:xfrm>
                  <a:off x="5291137" y="271462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4" name="Google Shape;584;p26"/>
                <p:cNvSpPr/>
                <p:nvPr/>
              </p:nvSpPr>
              <p:spPr>
                <a:xfrm>
                  <a:off x="5053012" y="2774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5" name="Google Shape;585;p26"/>
                <p:cNvSpPr/>
                <p:nvPr/>
              </p:nvSpPr>
              <p:spPr>
                <a:xfrm>
                  <a:off x="4993481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586;p26"/>
                <p:cNvSpPr/>
                <p:nvPr/>
              </p:nvSpPr>
              <p:spPr>
                <a:xfrm>
                  <a:off x="4963668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587;p26"/>
                <p:cNvSpPr/>
                <p:nvPr/>
              </p:nvSpPr>
              <p:spPr>
                <a:xfrm>
                  <a:off x="4666107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8" name="Google Shape;588;p26"/>
                <p:cNvSpPr/>
                <p:nvPr/>
              </p:nvSpPr>
              <p:spPr>
                <a:xfrm>
                  <a:off x="4785169" y="2803969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DD58D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9" name="Google Shape;589;p26"/>
                <p:cNvSpPr/>
                <p:nvPr/>
              </p:nvSpPr>
              <p:spPr>
                <a:xfrm>
                  <a:off x="4636293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590;p26"/>
                <p:cNvSpPr/>
                <p:nvPr/>
              </p:nvSpPr>
              <p:spPr>
                <a:xfrm>
                  <a:off x="4666107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8C07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591;p26"/>
                <p:cNvSpPr/>
                <p:nvPr/>
              </p:nvSpPr>
              <p:spPr>
                <a:xfrm>
                  <a:off x="4666107" y="27146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592;p26"/>
                <p:cNvSpPr/>
                <p:nvPr/>
              </p:nvSpPr>
              <p:spPr>
                <a:xfrm>
                  <a:off x="4636293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593;p26"/>
                <p:cNvSpPr/>
                <p:nvPr/>
              </p:nvSpPr>
              <p:spPr>
                <a:xfrm>
                  <a:off x="4666107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4" name="Google Shape;594;p26"/>
                <p:cNvSpPr/>
                <p:nvPr/>
              </p:nvSpPr>
              <p:spPr>
                <a:xfrm>
                  <a:off x="4695825" y="2446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5" name="Google Shape;595;p26"/>
                <p:cNvSpPr/>
                <p:nvPr/>
              </p:nvSpPr>
              <p:spPr>
                <a:xfrm>
                  <a:off x="5380482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6" name="Google Shape;596;p26"/>
                <p:cNvSpPr/>
                <p:nvPr/>
              </p:nvSpPr>
              <p:spPr>
                <a:xfrm>
                  <a:off x="4606480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597;p26"/>
                <p:cNvSpPr/>
                <p:nvPr/>
              </p:nvSpPr>
              <p:spPr>
                <a:xfrm>
                  <a:off x="5142357" y="1821655"/>
                  <a:ext cx="148780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7" extrusionOk="0">
                      <a:moveTo>
                        <a:pt x="0" y="0"/>
                      </a:moveTo>
                      <a:lnTo>
                        <a:pt x="148781" y="0"/>
                      </a:lnTo>
                      <a:lnTo>
                        <a:pt x="14878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598;p26"/>
                <p:cNvSpPr/>
                <p:nvPr/>
              </p:nvSpPr>
              <p:spPr>
                <a:xfrm>
                  <a:off x="5350668" y="17324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EF9CE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599;p26"/>
                <p:cNvSpPr/>
                <p:nvPr/>
              </p:nvSpPr>
              <p:spPr>
                <a:xfrm>
                  <a:off x="4695825" y="1881187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00;p26"/>
                <p:cNvSpPr/>
                <p:nvPr/>
              </p:nvSpPr>
              <p:spPr>
                <a:xfrm>
                  <a:off x="4517231" y="1881187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01;p26"/>
                <p:cNvSpPr/>
                <p:nvPr/>
              </p:nvSpPr>
              <p:spPr>
                <a:xfrm>
                  <a:off x="4844605" y="1851469"/>
                  <a:ext cx="178593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9717" extrusionOk="0">
                      <a:moveTo>
                        <a:pt x="0" y="0"/>
                      </a:moveTo>
                      <a:lnTo>
                        <a:pt x="178594" y="0"/>
                      </a:lnTo>
                      <a:lnTo>
                        <a:pt x="17859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02;p26"/>
                <p:cNvSpPr/>
                <p:nvPr/>
              </p:nvSpPr>
              <p:spPr>
                <a:xfrm>
                  <a:off x="4695825" y="25360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03;p26"/>
                <p:cNvSpPr/>
                <p:nvPr/>
              </p:nvSpPr>
              <p:spPr>
                <a:xfrm>
                  <a:off x="4666107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04" name="Google Shape;604;p26"/>
              <p:cNvGrpSpPr/>
              <p:nvPr/>
            </p:nvGrpSpPr>
            <p:grpSpPr>
              <a:xfrm>
                <a:off x="4993481" y="1434655"/>
                <a:ext cx="892969" cy="1012031"/>
                <a:chOff x="4993481" y="1434655"/>
                <a:chExt cx="892969" cy="1012031"/>
              </a:xfrm>
            </p:grpSpPr>
            <p:grpSp>
              <p:nvGrpSpPr>
                <p:cNvPr id="605" name="Google Shape;605;p26"/>
                <p:cNvGrpSpPr/>
                <p:nvPr/>
              </p:nvGrpSpPr>
              <p:grpSpPr>
                <a:xfrm>
                  <a:off x="4993481" y="1434655"/>
                  <a:ext cx="892969" cy="922782"/>
                  <a:chOff x="4993481" y="1434655"/>
                  <a:chExt cx="892969" cy="922782"/>
                </a:xfrm>
              </p:grpSpPr>
              <p:sp>
                <p:nvSpPr>
                  <p:cNvPr id="606" name="Google Shape;606;p26"/>
                  <p:cNvSpPr/>
                  <p:nvPr/>
                </p:nvSpPr>
                <p:spPr>
                  <a:xfrm>
                    <a:off x="4993481" y="217884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7" name="Google Shape;607;p26"/>
                  <p:cNvSpPr/>
                  <p:nvPr/>
                </p:nvSpPr>
                <p:spPr>
                  <a:xfrm>
                    <a:off x="5053012" y="229790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6"/>
                  <p:cNvSpPr/>
                  <p:nvPr/>
                </p:nvSpPr>
                <p:spPr>
                  <a:xfrm>
                    <a:off x="5023294" y="2238374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6"/>
                  <p:cNvSpPr/>
                  <p:nvPr/>
                </p:nvSpPr>
                <p:spPr>
                  <a:xfrm>
                    <a:off x="5112543" y="217884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6"/>
                  <p:cNvSpPr/>
                  <p:nvPr/>
                </p:nvSpPr>
                <p:spPr>
                  <a:xfrm>
                    <a:off x="5142357" y="2149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6"/>
                  <p:cNvSpPr/>
                  <p:nvPr/>
                </p:nvSpPr>
                <p:spPr>
                  <a:xfrm>
                    <a:off x="5172075" y="211931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6"/>
                  <p:cNvSpPr/>
                  <p:nvPr/>
                </p:nvSpPr>
                <p:spPr>
                  <a:xfrm>
                    <a:off x="5201793" y="208959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3" name="Google Shape;613;p26"/>
                  <p:cNvSpPr/>
                  <p:nvPr/>
                </p:nvSpPr>
                <p:spPr>
                  <a:xfrm>
                    <a:off x="5261419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4" name="Google Shape;614;p26"/>
                  <p:cNvSpPr/>
                  <p:nvPr/>
                </p:nvSpPr>
                <p:spPr>
                  <a:xfrm>
                    <a:off x="5291137" y="200024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6"/>
                  <p:cNvSpPr/>
                  <p:nvPr/>
                </p:nvSpPr>
                <p:spPr>
                  <a:xfrm>
                    <a:off x="5320855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6"/>
                  <p:cNvSpPr/>
                  <p:nvPr/>
                </p:nvSpPr>
                <p:spPr>
                  <a:xfrm>
                    <a:off x="5350668" y="1940718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6"/>
                  <p:cNvSpPr/>
                  <p:nvPr/>
                </p:nvSpPr>
                <p:spPr>
                  <a:xfrm>
                    <a:off x="5380482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6"/>
                  <p:cNvSpPr/>
                  <p:nvPr/>
                </p:nvSpPr>
                <p:spPr>
                  <a:xfrm>
                    <a:off x="5410200" y="188118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6"/>
                  <p:cNvSpPr/>
                  <p:nvPr/>
                </p:nvSpPr>
                <p:spPr>
                  <a:xfrm>
                    <a:off x="5439918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0" name="Google Shape;620;p26"/>
                  <p:cNvSpPr/>
                  <p:nvPr/>
                </p:nvSpPr>
                <p:spPr>
                  <a:xfrm>
                    <a:off x="5469731" y="1940718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1" name="Google Shape;621;p26"/>
                  <p:cNvSpPr/>
                  <p:nvPr/>
                </p:nvSpPr>
                <p:spPr>
                  <a:xfrm>
                    <a:off x="5499544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2" name="Google Shape;622;p26"/>
                  <p:cNvSpPr/>
                  <p:nvPr/>
                </p:nvSpPr>
                <p:spPr>
                  <a:xfrm>
                    <a:off x="5201793" y="223837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6"/>
                  <p:cNvSpPr/>
                  <p:nvPr/>
                </p:nvSpPr>
                <p:spPr>
                  <a:xfrm>
                    <a:off x="5231606" y="220865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6"/>
                  <p:cNvSpPr/>
                  <p:nvPr/>
                </p:nvSpPr>
                <p:spPr>
                  <a:xfrm>
                    <a:off x="5261419" y="217884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6"/>
                  <p:cNvSpPr/>
                  <p:nvPr/>
                </p:nvSpPr>
                <p:spPr>
                  <a:xfrm>
                    <a:off x="5291137" y="2149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6"/>
                  <p:cNvSpPr/>
                  <p:nvPr/>
                </p:nvSpPr>
                <p:spPr>
                  <a:xfrm>
                    <a:off x="5320855" y="211931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6"/>
                  <p:cNvSpPr/>
                  <p:nvPr/>
                </p:nvSpPr>
                <p:spPr>
                  <a:xfrm>
                    <a:off x="5350668" y="208959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8" name="Google Shape;628;p26"/>
                  <p:cNvSpPr/>
                  <p:nvPr/>
                </p:nvSpPr>
                <p:spPr>
                  <a:xfrm>
                    <a:off x="5380482" y="2059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9" name="Google Shape;629;p26"/>
                  <p:cNvSpPr/>
                  <p:nvPr/>
                </p:nvSpPr>
                <p:spPr>
                  <a:xfrm>
                    <a:off x="5410200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6"/>
                  <p:cNvSpPr/>
                  <p:nvPr/>
                </p:nvSpPr>
                <p:spPr>
                  <a:xfrm>
                    <a:off x="5439918" y="1970531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6"/>
                  <p:cNvSpPr/>
                  <p:nvPr/>
                </p:nvSpPr>
                <p:spPr>
                  <a:xfrm>
                    <a:off x="5112543" y="229790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6"/>
                  <p:cNvSpPr/>
                  <p:nvPr/>
                </p:nvSpPr>
                <p:spPr>
                  <a:xfrm>
                    <a:off x="5082730" y="232771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6"/>
                  <p:cNvSpPr/>
                  <p:nvPr/>
                </p:nvSpPr>
                <p:spPr>
                  <a:xfrm>
                    <a:off x="4993481" y="2178843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6"/>
                  <p:cNvSpPr/>
                  <p:nvPr/>
                </p:nvSpPr>
                <p:spPr>
                  <a:xfrm>
                    <a:off x="5053012" y="208959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5" name="Google Shape;635;p26"/>
                  <p:cNvSpPr/>
                  <p:nvPr/>
                </p:nvSpPr>
                <p:spPr>
                  <a:xfrm>
                    <a:off x="5112543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6" name="Google Shape;636;p26"/>
                  <p:cNvSpPr/>
                  <p:nvPr/>
                </p:nvSpPr>
                <p:spPr>
                  <a:xfrm>
                    <a:off x="5142357" y="200024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6"/>
                  <p:cNvSpPr/>
                  <p:nvPr/>
                </p:nvSpPr>
                <p:spPr>
                  <a:xfrm>
                    <a:off x="5291137" y="1851469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6"/>
                  <p:cNvSpPr/>
                  <p:nvPr/>
                </p:nvSpPr>
                <p:spPr>
                  <a:xfrm>
                    <a:off x="5142357" y="200024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6"/>
                  <p:cNvSpPr/>
                  <p:nvPr/>
                </p:nvSpPr>
                <p:spPr>
                  <a:xfrm>
                    <a:off x="5172075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6"/>
                  <p:cNvSpPr/>
                  <p:nvPr/>
                </p:nvSpPr>
                <p:spPr>
                  <a:xfrm>
                    <a:off x="5201793" y="1940718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6"/>
                  <p:cNvSpPr/>
                  <p:nvPr/>
                </p:nvSpPr>
                <p:spPr>
                  <a:xfrm>
                    <a:off x="5231606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2" name="Google Shape;642;p26"/>
                  <p:cNvSpPr/>
                  <p:nvPr/>
                </p:nvSpPr>
                <p:spPr>
                  <a:xfrm>
                    <a:off x="5261419" y="188118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3" name="Google Shape;643;p26"/>
                  <p:cNvSpPr/>
                  <p:nvPr/>
                </p:nvSpPr>
                <p:spPr>
                  <a:xfrm>
                    <a:off x="5023294" y="2119312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6"/>
                  <p:cNvSpPr/>
                  <p:nvPr/>
                </p:nvSpPr>
                <p:spPr>
                  <a:xfrm>
                    <a:off x="5082730" y="2059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6"/>
                  <p:cNvSpPr/>
                  <p:nvPr/>
                </p:nvSpPr>
                <p:spPr>
                  <a:xfrm>
                    <a:off x="5142357" y="2268092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6"/>
                  <p:cNvSpPr/>
                  <p:nvPr/>
                </p:nvSpPr>
                <p:spPr>
                  <a:xfrm>
                    <a:off x="5529262" y="2000249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6"/>
                  <p:cNvSpPr/>
                  <p:nvPr/>
                </p:nvSpPr>
                <p:spPr>
                  <a:xfrm>
                    <a:off x="5558980" y="1910905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6"/>
                  <p:cNvSpPr/>
                  <p:nvPr/>
                </p:nvSpPr>
                <p:spPr>
                  <a:xfrm>
                    <a:off x="5588793" y="1970531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9" name="Google Shape;649;p26"/>
                  <p:cNvSpPr/>
                  <p:nvPr/>
                </p:nvSpPr>
                <p:spPr>
                  <a:xfrm>
                    <a:off x="5558980" y="2059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0" name="Google Shape;650;p26"/>
                  <p:cNvSpPr/>
                  <p:nvPr/>
                </p:nvSpPr>
                <p:spPr>
                  <a:xfrm>
                    <a:off x="5648325" y="2059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6"/>
                  <p:cNvSpPr/>
                  <p:nvPr/>
                </p:nvSpPr>
                <p:spPr>
                  <a:xfrm>
                    <a:off x="5618607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6"/>
                  <p:cNvSpPr/>
                  <p:nvPr/>
                </p:nvSpPr>
                <p:spPr>
                  <a:xfrm>
                    <a:off x="5588793" y="2089594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6"/>
                  <p:cNvSpPr/>
                  <p:nvPr/>
                </p:nvSpPr>
                <p:spPr>
                  <a:xfrm>
                    <a:off x="5231606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6"/>
                  <p:cNvSpPr/>
                  <p:nvPr/>
                </p:nvSpPr>
                <p:spPr>
                  <a:xfrm>
                    <a:off x="5231606" y="164306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6"/>
                  <p:cNvSpPr/>
                  <p:nvPr/>
                </p:nvSpPr>
                <p:spPr>
                  <a:xfrm>
                    <a:off x="5261419" y="1672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6" name="Google Shape;656;p26"/>
                  <p:cNvSpPr/>
                  <p:nvPr/>
                </p:nvSpPr>
                <p:spPr>
                  <a:xfrm>
                    <a:off x="5201793" y="1672780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57;p26"/>
                  <p:cNvSpPr/>
                  <p:nvPr/>
                </p:nvSpPr>
                <p:spPr>
                  <a:xfrm>
                    <a:off x="5261419" y="1762124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6"/>
                  <p:cNvSpPr/>
                  <p:nvPr/>
                </p:nvSpPr>
                <p:spPr>
                  <a:xfrm>
                    <a:off x="5350668" y="1732406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6"/>
                  <p:cNvSpPr/>
                  <p:nvPr/>
                </p:nvSpPr>
                <p:spPr>
                  <a:xfrm>
                    <a:off x="5291137" y="1702593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6"/>
                  <p:cNvSpPr/>
                  <p:nvPr/>
                </p:nvSpPr>
                <p:spPr>
                  <a:xfrm>
                    <a:off x="5320855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6"/>
                  <p:cNvSpPr/>
                  <p:nvPr/>
                </p:nvSpPr>
                <p:spPr>
                  <a:xfrm>
                    <a:off x="5350668" y="182165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6"/>
                  <p:cNvSpPr/>
                  <p:nvPr/>
                </p:nvSpPr>
                <p:spPr>
                  <a:xfrm>
                    <a:off x="5410200" y="1762124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3" name="Google Shape;663;p26"/>
                  <p:cNvSpPr/>
                  <p:nvPr/>
                </p:nvSpPr>
                <p:spPr>
                  <a:xfrm>
                    <a:off x="5529262" y="1851469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4" name="Google Shape;664;p26"/>
                  <p:cNvSpPr/>
                  <p:nvPr/>
                </p:nvSpPr>
                <p:spPr>
                  <a:xfrm>
                    <a:off x="5558980" y="1791842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6"/>
                  <p:cNvSpPr/>
                  <p:nvPr/>
                </p:nvSpPr>
                <p:spPr>
                  <a:xfrm>
                    <a:off x="5588793" y="1762124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6"/>
                  <p:cNvSpPr/>
                  <p:nvPr/>
                </p:nvSpPr>
                <p:spPr>
                  <a:xfrm>
                    <a:off x="5529262" y="1702593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6"/>
                  <p:cNvSpPr/>
                  <p:nvPr/>
                </p:nvSpPr>
                <p:spPr>
                  <a:xfrm>
                    <a:off x="5558980" y="1672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6"/>
                  <p:cNvSpPr/>
                  <p:nvPr/>
                </p:nvSpPr>
                <p:spPr>
                  <a:xfrm>
                    <a:off x="5588793" y="164306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6"/>
                  <p:cNvSpPr/>
                  <p:nvPr/>
                </p:nvSpPr>
                <p:spPr>
                  <a:xfrm>
                    <a:off x="5618607" y="161334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0" name="Google Shape;670;p26"/>
                  <p:cNvSpPr/>
                  <p:nvPr/>
                </p:nvSpPr>
                <p:spPr>
                  <a:xfrm>
                    <a:off x="5678043" y="161334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1" name="Google Shape;671;p26"/>
                  <p:cNvSpPr/>
                  <p:nvPr/>
                </p:nvSpPr>
                <p:spPr>
                  <a:xfrm>
                    <a:off x="5767387" y="1613344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6"/>
                  <p:cNvSpPr/>
                  <p:nvPr/>
                </p:nvSpPr>
                <p:spPr>
                  <a:xfrm>
                    <a:off x="5678043" y="1494281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6"/>
                  <p:cNvSpPr/>
                  <p:nvPr/>
                </p:nvSpPr>
                <p:spPr>
                  <a:xfrm>
                    <a:off x="5707856" y="1464468"/>
                    <a:ext cx="89344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29718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6"/>
                  <p:cNvSpPr/>
                  <p:nvPr/>
                </p:nvSpPr>
                <p:spPr>
                  <a:xfrm>
                    <a:off x="5797105" y="1434655"/>
                    <a:ext cx="89344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29718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6"/>
                  <p:cNvSpPr/>
                  <p:nvPr/>
                </p:nvSpPr>
                <p:spPr>
                  <a:xfrm>
                    <a:off x="5707856" y="155371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6"/>
                  <p:cNvSpPr/>
                  <p:nvPr/>
                </p:nvSpPr>
                <p:spPr>
                  <a:xfrm>
                    <a:off x="5737669" y="15835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7" name="Google Shape;677;p26"/>
                  <p:cNvSpPr/>
                  <p:nvPr/>
                </p:nvSpPr>
                <p:spPr>
                  <a:xfrm>
                    <a:off x="5797105" y="149428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8" name="Google Shape;678;p26"/>
                  <p:cNvSpPr/>
                  <p:nvPr/>
                </p:nvSpPr>
                <p:spPr>
                  <a:xfrm>
                    <a:off x="5767387" y="152399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9" name="Google Shape;679;p26"/>
                  <p:cNvSpPr/>
                  <p:nvPr/>
                </p:nvSpPr>
                <p:spPr>
                  <a:xfrm>
                    <a:off x="5707856" y="1494281"/>
                    <a:ext cx="89249" cy="594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249" h="59435" extrusionOk="0">
                        <a:moveTo>
                          <a:pt x="89249" y="0"/>
                        </a:moveTo>
                        <a:lnTo>
                          <a:pt x="89249" y="29718"/>
                        </a:lnTo>
                        <a:lnTo>
                          <a:pt x="59531" y="29718"/>
                        </a:lnTo>
                        <a:lnTo>
                          <a:pt x="59531" y="59436"/>
                        </a:lnTo>
                        <a:lnTo>
                          <a:pt x="0" y="59436"/>
                        </a:lnTo>
                        <a:lnTo>
                          <a:pt x="0" y="0"/>
                        </a:lnTo>
                        <a:lnTo>
                          <a:pt x="89249" y="0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0" name="Google Shape;680;p26"/>
                  <p:cNvSpPr/>
                  <p:nvPr/>
                </p:nvSpPr>
                <p:spPr>
                  <a:xfrm>
                    <a:off x="5737669" y="155371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1" name="Google Shape;681;p26"/>
                  <p:cNvSpPr/>
                  <p:nvPr/>
                </p:nvSpPr>
                <p:spPr>
                  <a:xfrm>
                    <a:off x="5767387" y="1523999"/>
                    <a:ext cx="59531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89344" extrusionOk="0">
                        <a:moveTo>
                          <a:pt x="59531" y="0"/>
                        </a:moveTo>
                        <a:lnTo>
                          <a:pt x="59531" y="89344"/>
                        </a:lnTo>
                        <a:lnTo>
                          <a:pt x="0" y="89344"/>
                        </a:lnTo>
                        <a:lnTo>
                          <a:pt x="0" y="29718"/>
                        </a:lnTo>
                        <a:lnTo>
                          <a:pt x="29718" y="29718"/>
                        </a:lnTo>
                        <a:lnTo>
                          <a:pt x="29718" y="0"/>
                        </a:lnTo>
                        <a:lnTo>
                          <a:pt x="59531" y="0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2" name="Google Shape;682;p26"/>
                  <p:cNvSpPr/>
                  <p:nvPr/>
                </p:nvSpPr>
                <p:spPr>
                  <a:xfrm>
                    <a:off x="5826918" y="1523999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3" name="Google Shape;683;p26"/>
                  <p:cNvSpPr/>
                  <p:nvPr/>
                </p:nvSpPr>
                <p:spPr>
                  <a:xfrm>
                    <a:off x="5797105" y="1464468"/>
                    <a:ext cx="59626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26" h="59531" extrusionOk="0">
                        <a:moveTo>
                          <a:pt x="59627" y="0"/>
                        </a:moveTo>
                        <a:lnTo>
                          <a:pt x="59627" y="59531"/>
                        </a:lnTo>
                        <a:lnTo>
                          <a:pt x="29813" y="59531"/>
                        </a:lnTo>
                        <a:lnTo>
                          <a:pt x="29813" y="29813"/>
                        </a:lnTo>
                        <a:lnTo>
                          <a:pt x="0" y="29813"/>
                        </a:lnTo>
                        <a:lnTo>
                          <a:pt x="0" y="0"/>
                        </a:lnTo>
                        <a:lnTo>
                          <a:pt x="59627" y="0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4" name="Google Shape;684;p26"/>
                  <p:cNvSpPr/>
                  <p:nvPr/>
                </p:nvSpPr>
                <p:spPr>
                  <a:xfrm>
                    <a:off x="5856732" y="1434655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5" name="Google Shape;685;p26"/>
                  <p:cNvSpPr/>
                  <p:nvPr/>
                </p:nvSpPr>
                <p:spPr>
                  <a:xfrm>
                    <a:off x="5707856" y="1643062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6" name="Google Shape;686;p26"/>
                  <p:cNvSpPr/>
                  <p:nvPr/>
                </p:nvSpPr>
                <p:spPr>
                  <a:xfrm>
                    <a:off x="5678042" y="1553717"/>
                    <a:ext cx="89344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89344" extrusionOk="0">
                        <a:moveTo>
                          <a:pt x="89345" y="59626"/>
                        </a:moveTo>
                        <a:lnTo>
                          <a:pt x="89345" y="89345"/>
                        </a:lnTo>
                        <a:lnTo>
                          <a:pt x="29813" y="89345"/>
                        </a:lnTo>
                        <a:lnTo>
                          <a:pt x="29813" y="59626"/>
                        </a:lnTo>
                        <a:lnTo>
                          <a:pt x="0" y="59626"/>
                        </a:lnTo>
                        <a:lnTo>
                          <a:pt x="0" y="0"/>
                        </a:lnTo>
                        <a:lnTo>
                          <a:pt x="29813" y="0"/>
                        </a:lnTo>
                        <a:lnTo>
                          <a:pt x="29813" y="29813"/>
                        </a:lnTo>
                        <a:lnTo>
                          <a:pt x="59627" y="29813"/>
                        </a:lnTo>
                        <a:lnTo>
                          <a:pt x="59627" y="59626"/>
                        </a:lnTo>
                        <a:lnTo>
                          <a:pt x="89345" y="59626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7" name="Google Shape;687;p26"/>
                  <p:cNvSpPr/>
                  <p:nvPr/>
                </p:nvSpPr>
                <p:spPr>
                  <a:xfrm>
                    <a:off x="5648325" y="1553717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8" name="Google Shape;688;p26"/>
                  <p:cNvSpPr/>
                  <p:nvPr/>
                </p:nvSpPr>
                <p:spPr>
                  <a:xfrm>
                    <a:off x="5618607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6"/>
                  <p:cNvSpPr/>
                  <p:nvPr/>
                </p:nvSpPr>
                <p:spPr>
                  <a:xfrm>
                    <a:off x="5648325" y="1702593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6"/>
                  <p:cNvSpPr/>
                  <p:nvPr/>
                </p:nvSpPr>
                <p:spPr>
                  <a:xfrm>
                    <a:off x="5678043" y="1672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6"/>
                  <p:cNvSpPr/>
                  <p:nvPr/>
                </p:nvSpPr>
                <p:spPr>
                  <a:xfrm>
                    <a:off x="5469731" y="1732406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6"/>
                  <p:cNvSpPr/>
                  <p:nvPr/>
                </p:nvSpPr>
                <p:spPr>
                  <a:xfrm>
                    <a:off x="5499544" y="182165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6"/>
                  <p:cNvSpPr/>
                  <p:nvPr/>
                </p:nvSpPr>
                <p:spPr>
                  <a:xfrm>
                    <a:off x="5469731" y="1613343"/>
                    <a:ext cx="238125" cy="238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38125" extrusionOk="0">
                        <a:moveTo>
                          <a:pt x="238125" y="29718"/>
                        </a:moveTo>
                        <a:lnTo>
                          <a:pt x="238125" y="59436"/>
                        </a:lnTo>
                        <a:lnTo>
                          <a:pt x="208312" y="59436"/>
                        </a:lnTo>
                        <a:lnTo>
                          <a:pt x="208312" y="89249"/>
                        </a:lnTo>
                        <a:lnTo>
                          <a:pt x="178594" y="89249"/>
                        </a:lnTo>
                        <a:lnTo>
                          <a:pt x="178594" y="119063"/>
                        </a:lnTo>
                        <a:lnTo>
                          <a:pt x="148876" y="119063"/>
                        </a:lnTo>
                        <a:lnTo>
                          <a:pt x="148876" y="148781"/>
                        </a:lnTo>
                        <a:lnTo>
                          <a:pt x="119063" y="148781"/>
                        </a:lnTo>
                        <a:lnTo>
                          <a:pt x="119063" y="178499"/>
                        </a:lnTo>
                        <a:lnTo>
                          <a:pt x="89249" y="178499"/>
                        </a:lnTo>
                        <a:lnTo>
                          <a:pt x="89249" y="238125"/>
                        </a:lnTo>
                        <a:lnTo>
                          <a:pt x="59531" y="238125"/>
                        </a:lnTo>
                        <a:lnTo>
                          <a:pt x="59531" y="208312"/>
                        </a:lnTo>
                        <a:lnTo>
                          <a:pt x="29813" y="208312"/>
                        </a:lnTo>
                        <a:lnTo>
                          <a:pt x="29813" y="178499"/>
                        </a:lnTo>
                        <a:lnTo>
                          <a:pt x="0" y="178499"/>
                        </a:lnTo>
                        <a:lnTo>
                          <a:pt x="0" y="148781"/>
                        </a:lnTo>
                        <a:lnTo>
                          <a:pt x="59531" y="148781"/>
                        </a:lnTo>
                        <a:lnTo>
                          <a:pt x="59531" y="119063"/>
                        </a:lnTo>
                        <a:lnTo>
                          <a:pt x="89249" y="119063"/>
                        </a:lnTo>
                        <a:lnTo>
                          <a:pt x="89249" y="89249"/>
                        </a:lnTo>
                        <a:lnTo>
                          <a:pt x="119063" y="89249"/>
                        </a:lnTo>
                        <a:lnTo>
                          <a:pt x="119063" y="59436"/>
                        </a:lnTo>
                        <a:lnTo>
                          <a:pt x="148876" y="59436"/>
                        </a:lnTo>
                        <a:lnTo>
                          <a:pt x="148876" y="29718"/>
                        </a:lnTo>
                        <a:lnTo>
                          <a:pt x="178594" y="29718"/>
                        </a:lnTo>
                        <a:lnTo>
                          <a:pt x="178594" y="0"/>
                        </a:lnTo>
                        <a:lnTo>
                          <a:pt x="208312" y="0"/>
                        </a:lnTo>
                        <a:lnTo>
                          <a:pt x="208312" y="29718"/>
                        </a:lnTo>
                        <a:lnTo>
                          <a:pt x="238125" y="2971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4" name="Google Shape;694;p26"/>
                  <p:cNvSpPr/>
                  <p:nvPr/>
                </p:nvSpPr>
                <p:spPr>
                  <a:xfrm>
                    <a:off x="5469731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26"/>
                  <p:cNvSpPr/>
                  <p:nvPr/>
                </p:nvSpPr>
                <p:spPr>
                  <a:xfrm>
                    <a:off x="5499544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6"/>
                  <p:cNvSpPr/>
                  <p:nvPr/>
                </p:nvSpPr>
                <p:spPr>
                  <a:xfrm>
                    <a:off x="5558980" y="1762124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6"/>
                  <p:cNvSpPr/>
                  <p:nvPr/>
                </p:nvSpPr>
                <p:spPr>
                  <a:xfrm>
                    <a:off x="5529262" y="1762124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6"/>
                  <p:cNvSpPr/>
                  <p:nvPr/>
                </p:nvSpPr>
                <p:spPr>
                  <a:xfrm>
                    <a:off x="5588793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6"/>
                  <p:cNvSpPr/>
                  <p:nvPr/>
                </p:nvSpPr>
                <p:spPr>
                  <a:xfrm>
                    <a:off x="5648325" y="1672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6"/>
                  <p:cNvSpPr/>
                  <p:nvPr/>
                </p:nvSpPr>
                <p:spPr>
                  <a:xfrm>
                    <a:off x="5529262" y="182165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1" name="Google Shape;701;p26"/>
                  <p:cNvSpPr/>
                  <p:nvPr/>
                </p:nvSpPr>
                <p:spPr>
                  <a:xfrm>
                    <a:off x="5469731" y="1762124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2" name="Google Shape;702;p26"/>
                  <p:cNvSpPr/>
                  <p:nvPr/>
                </p:nvSpPr>
                <p:spPr>
                  <a:xfrm>
                    <a:off x="5023770" y="1851564"/>
                    <a:ext cx="445865" cy="475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865" h="475773" extrusionOk="0">
                        <a:moveTo>
                          <a:pt x="416147" y="89154"/>
                        </a:moveTo>
                        <a:lnTo>
                          <a:pt x="416147" y="59436"/>
                        </a:lnTo>
                        <a:lnTo>
                          <a:pt x="386429" y="59436"/>
                        </a:lnTo>
                        <a:lnTo>
                          <a:pt x="386429" y="89154"/>
                        </a:lnTo>
                        <a:lnTo>
                          <a:pt x="356711" y="89154"/>
                        </a:lnTo>
                        <a:lnTo>
                          <a:pt x="356711" y="118872"/>
                        </a:lnTo>
                        <a:lnTo>
                          <a:pt x="326993" y="118872"/>
                        </a:lnTo>
                        <a:lnTo>
                          <a:pt x="326993" y="148590"/>
                        </a:lnTo>
                        <a:lnTo>
                          <a:pt x="297275" y="148590"/>
                        </a:lnTo>
                        <a:lnTo>
                          <a:pt x="297275" y="178308"/>
                        </a:lnTo>
                        <a:lnTo>
                          <a:pt x="267557" y="178308"/>
                        </a:lnTo>
                        <a:lnTo>
                          <a:pt x="267557" y="208026"/>
                        </a:lnTo>
                        <a:lnTo>
                          <a:pt x="237839" y="208026"/>
                        </a:lnTo>
                        <a:lnTo>
                          <a:pt x="237839" y="178308"/>
                        </a:lnTo>
                        <a:lnTo>
                          <a:pt x="267557" y="178308"/>
                        </a:lnTo>
                        <a:lnTo>
                          <a:pt x="267557" y="148590"/>
                        </a:lnTo>
                        <a:lnTo>
                          <a:pt x="297275" y="148590"/>
                        </a:lnTo>
                        <a:lnTo>
                          <a:pt x="297275" y="118872"/>
                        </a:lnTo>
                        <a:lnTo>
                          <a:pt x="326993" y="118872"/>
                        </a:lnTo>
                        <a:lnTo>
                          <a:pt x="326993" y="89154"/>
                        </a:lnTo>
                        <a:lnTo>
                          <a:pt x="356711" y="89154"/>
                        </a:lnTo>
                        <a:lnTo>
                          <a:pt x="356711" y="59436"/>
                        </a:lnTo>
                        <a:lnTo>
                          <a:pt x="386429" y="59436"/>
                        </a:lnTo>
                        <a:lnTo>
                          <a:pt x="386429" y="29718"/>
                        </a:lnTo>
                        <a:lnTo>
                          <a:pt x="356711" y="29718"/>
                        </a:lnTo>
                        <a:lnTo>
                          <a:pt x="356711" y="0"/>
                        </a:lnTo>
                        <a:lnTo>
                          <a:pt x="326993" y="0"/>
                        </a:lnTo>
                        <a:lnTo>
                          <a:pt x="326993" y="29718"/>
                        </a:lnTo>
                        <a:lnTo>
                          <a:pt x="267462" y="29718"/>
                        </a:lnTo>
                        <a:lnTo>
                          <a:pt x="267462" y="59436"/>
                        </a:lnTo>
                        <a:lnTo>
                          <a:pt x="237744" y="59436"/>
                        </a:lnTo>
                        <a:lnTo>
                          <a:pt x="237744" y="89154"/>
                        </a:lnTo>
                        <a:lnTo>
                          <a:pt x="208026" y="89154"/>
                        </a:lnTo>
                        <a:lnTo>
                          <a:pt x="208026" y="118872"/>
                        </a:lnTo>
                        <a:lnTo>
                          <a:pt x="178308" y="118872"/>
                        </a:lnTo>
                        <a:lnTo>
                          <a:pt x="178308" y="148590"/>
                        </a:lnTo>
                        <a:lnTo>
                          <a:pt x="148590" y="148590"/>
                        </a:lnTo>
                        <a:lnTo>
                          <a:pt x="148590" y="178308"/>
                        </a:lnTo>
                        <a:lnTo>
                          <a:pt x="118872" y="178308"/>
                        </a:lnTo>
                        <a:lnTo>
                          <a:pt x="118872" y="208026"/>
                        </a:lnTo>
                        <a:lnTo>
                          <a:pt x="89154" y="208026"/>
                        </a:lnTo>
                        <a:lnTo>
                          <a:pt x="89154" y="237744"/>
                        </a:lnTo>
                        <a:lnTo>
                          <a:pt x="59436" y="237744"/>
                        </a:lnTo>
                        <a:lnTo>
                          <a:pt x="59436" y="267462"/>
                        </a:lnTo>
                        <a:lnTo>
                          <a:pt x="29718" y="267462"/>
                        </a:lnTo>
                        <a:lnTo>
                          <a:pt x="29718" y="326993"/>
                        </a:lnTo>
                        <a:lnTo>
                          <a:pt x="0" y="326993"/>
                        </a:lnTo>
                        <a:lnTo>
                          <a:pt x="0" y="386525"/>
                        </a:lnTo>
                        <a:lnTo>
                          <a:pt x="29718" y="386525"/>
                        </a:lnTo>
                        <a:lnTo>
                          <a:pt x="29718" y="446056"/>
                        </a:lnTo>
                        <a:lnTo>
                          <a:pt x="59436" y="446056"/>
                        </a:lnTo>
                        <a:lnTo>
                          <a:pt x="59436" y="475774"/>
                        </a:lnTo>
                        <a:lnTo>
                          <a:pt x="89154" y="475774"/>
                        </a:lnTo>
                        <a:lnTo>
                          <a:pt x="89154" y="446056"/>
                        </a:lnTo>
                        <a:lnTo>
                          <a:pt x="118872" y="446056"/>
                        </a:lnTo>
                        <a:lnTo>
                          <a:pt x="118872" y="416338"/>
                        </a:lnTo>
                        <a:lnTo>
                          <a:pt x="178403" y="416338"/>
                        </a:lnTo>
                        <a:lnTo>
                          <a:pt x="178403" y="386620"/>
                        </a:lnTo>
                        <a:lnTo>
                          <a:pt x="208121" y="386620"/>
                        </a:lnTo>
                        <a:lnTo>
                          <a:pt x="208121" y="356902"/>
                        </a:lnTo>
                        <a:lnTo>
                          <a:pt x="237839" y="356902"/>
                        </a:lnTo>
                        <a:lnTo>
                          <a:pt x="237839" y="327184"/>
                        </a:lnTo>
                        <a:lnTo>
                          <a:pt x="267557" y="327184"/>
                        </a:lnTo>
                        <a:lnTo>
                          <a:pt x="267557" y="297466"/>
                        </a:lnTo>
                        <a:lnTo>
                          <a:pt x="297275" y="297466"/>
                        </a:lnTo>
                        <a:lnTo>
                          <a:pt x="297275" y="267748"/>
                        </a:lnTo>
                        <a:lnTo>
                          <a:pt x="326993" y="267748"/>
                        </a:lnTo>
                        <a:lnTo>
                          <a:pt x="326993" y="238030"/>
                        </a:lnTo>
                        <a:lnTo>
                          <a:pt x="356711" y="238030"/>
                        </a:lnTo>
                        <a:lnTo>
                          <a:pt x="356711" y="208312"/>
                        </a:lnTo>
                        <a:lnTo>
                          <a:pt x="386429" y="208312"/>
                        </a:lnTo>
                        <a:lnTo>
                          <a:pt x="386429" y="178594"/>
                        </a:lnTo>
                        <a:lnTo>
                          <a:pt x="416147" y="178594"/>
                        </a:lnTo>
                        <a:lnTo>
                          <a:pt x="416147" y="119063"/>
                        </a:lnTo>
                        <a:lnTo>
                          <a:pt x="445865" y="119063"/>
                        </a:lnTo>
                        <a:lnTo>
                          <a:pt x="445865" y="89345"/>
                        </a:lnTo>
                        <a:lnTo>
                          <a:pt x="416147" y="89345"/>
                        </a:lnTo>
                        <a:close/>
                        <a:moveTo>
                          <a:pt x="207740" y="267748"/>
                        </a:moveTo>
                        <a:lnTo>
                          <a:pt x="178022" y="267748"/>
                        </a:lnTo>
                        <a:lnTo>
                          <a:pt x="178022" y="297466"/>
                        </a:lnTo>
                        <a:lnTo>
                          <a:pt x="148304" y="297466"/>
                        </a:lnTo>
                        <a:lnTo>
                          <a:pt x="148304" y="327184"/>
                        </a:lnTo>
                        <a:lnTo>
                          <a:pt x="118586" y="327184"/>
                        </a:lnTo>
                        <a:lnTo>
                          <a:pt x="118586" y="356902"/>
                        </a:lnTo>
                        <a:lnTo>
                          <a:pt x="88868" y="356902"/>
                        </a:lnTo>
                        <a:lnTo>
                          <a:pt x="88868" y="327184"/>
                        </a:lnTo>
                        <a:lnTo>
                          <a:pt x="118586" y="327184"/>
                        </a:lnTo>
                        <a:lnTo>
                          <a:pt x="118586" y="297466"/>
                        </a:lnTo>
                        <a:lnTo>
                          <a:pt x="148304" y="297466"/>
                        </a:lnTo>
                        <a:lnTo>
                          <a:pt x="148304" y="267748"/>
                        </a:lnTo>
                        <a:lnTo>
                          <a:pt x="178022" y="267748"/>
                        </a:lnTo>
                        <a:lnTo>
                          <a:pt x="178022" y="238030"/>
                        </a:lnTo>
                        <a:lnTo>
                          <a:pt x="207740" y="238030"/>
                        </a:lnTo>
                        <a:lnTo>
                          <a:pt x="207740" y="26774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6"/>
                  <p:cNvSpPr/>
                  <p:nvPr/>
                </p:nvSpPr>
                <p:spPr>
                  <a:xfrm>
                    <a:off x="5231606" y="1672780"/>
                    <a:ext cx="416718" cy="4168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18" h="416813" extrusionOk="0">
                        <a:moveTo>
                          <a:pt x="416719" y="387001"/>
                        </a:moveTo>
                        <a:lnTo>
                          <a:pt x="416719" y="416814"/>
                        </a:lnTo>
                        <a:lnTo>
                          <a:pt x="357188" y="416814"/>
                        </a:lnTo>
                        <a:lnTo>
                          <a:pt x="357188" y="387001"/>
                        </a:lnTo>
                        <a:lnTo>
                          <a:pt x="327374" y="387001"/>
                        </a:lnTo>
                        <a:lnTo>
                          <a:pt x="327374" y="327470"/>
                        </a:lnTo>
                        <a:lnTo>
                          <a:pt x="297656" y="327470"/>
                        </a:lnTo>
                        <a:lnTo>
                          <a:pt x="297656" y="297752"/>
                        </a:lnTo>
                        <a:lnTo>
                          <a:pt x="267938" y="297752"/>
                        </a:lnTo>
                        <a:lnTo>
                          <a:pt x="267938" y="267938"/>
                        </a:lnTo>
                        <a:lnTo>
                          <a:pt x="238125" y="267938"/>
                        </a:lnTo>
                        <a:lnTo>
                          <a:pt x="238125" y="238125"/>
                        </a:lnTo>
                        <a:lnTo>
                          <a:pt x="208312" y="238125"/>
                        </a:lnTo>
                        <a:lnTo>
                          <a:pt x="208312" y="208407"/>
                        </a:lnTo>
                        <a:lnTo>
                          <a:pt x="178594" y="208407"/>
                        </a:lnTo>
                        <a:lnTo>
                          <a:pt x="178594" y="178689"/>
                        </a:lnTo>
                        <a:lnTo>
                          <a:pt x="148876" y="178689"/>
                        </a:lnTo>
                        <a:lnTo>
                          <a:pt x="148876" y="148876"/>
                        </a:lnTo>
                        <a:lnTo>
                          <a:pt x="119063" y="148876"/>
                        </a:lnTo>
                        <a:lnTo>
                          <a:pt x="119063" y="119062"/>
                        </a:lnTo>
                        <a:lnTo>
                          <a:pt x="89249" y="119062"/>
                        </a:lnTo>
                        <a:lnTo>
                          <a:pt x="89249" y="89344"/>
                        </a:lnTo>
                        <a:lnTo>
                          <a:pt x="29813" y="89344"/>
                        </a:lnTo>
                        <a:lnTo>
                          <a:pt x="29813" y="59627"/>
                        </a:lnTo>
                        <a:lnTo>
                          <a:pt x="0" y="59627"/>
                        </a:lnTo>
                        <a:lnTo>
                          <a:pt x="0" y="0"/>
                        </a:lnTo>
                        <a:lnTo>
                          <a:pt x="29813" y="0"/>
                        </a:lnTo>
                        <a:lnTo>
                          <a:pt x="29813" y="29813"/>
                        </a:lnTo>
                        <a:lnTo>
                          <a:pt x="59531" y="29813"/>
                        </a:lnTo>
                        <a:lnTo>
                          <a:pt x="59531" y="59627"/>
                        </a:lnTo>
                        <a:lnTo>
                          <a:pt x="119063" y="59627"/>
                        </a:lnTo>
                        <a:lnTo>
                          <a:pt x="119063" y="89344"/>
                        </a:lnTo>
                        <a:lnTo>
                          <a:pt x="178594" y="89344"/>
                        </a:lnTo>
                        <a:lnTo>
                          <a:pt x="178594" y="119062"/>
                        </a:lnTo>
                        <a:lnTo>
                          <a:pt x="238125" y="119062"/>
                        </a:lnTo>
                        <a:lnTo>
                          <a:pt x="238125" y="148876"/>
                        </a:lnTo>
                        <a:lnTo>
                          <a:pt x="267938" y="148876"/>
                        </a:lnTo>
                        <a:lnTo>
                          <a:pt x="267938" y="178689"/>
                        </a:lnTo>
                        <a:lnTo>
                          <a:pt x="297656" y="178689"/>
                        </a:lnTo>
                        <a:lnTo>
                          <a:pt x="297656" y="238125"/>
                        </a:lnTo>
                        <a:lnTo>
                          <a:pt x="327374" y="238125"/>
                        </a:lnTo>
                        <a:lnTo>
                          <a:pt x="327374" y="297752"/>
                        </a:lnTo>
                        <a:lnTo>
                          <a:pt x="357188" y="297752"/>
                        </a:lnTo>
                        <a:lnTo>
                          <a:pt x="357188" y="357188"/>
                        </a:lnTo>
                        <a:lnTo>
                          <a:pt x="387001" y="357188"/>
                        </a:lnTo>
                        <a:lnTo>
                          <a:pt x="387001" y="387001"/>
                        </a:lnTo>
                        <a:lnTo>
                          <a:pt x="416719" y="38700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6"/>
                  <p:cNvSpPr/>
                  <p:nvPr/>
                </p:nvSpPr>
                <p:spPr>
                  <a:xfrm>
                    <a:off x="5380482" y="1851469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6"/>
                  <p:cNvSpPr/>
                  <p:nvPr/>
                </p:nvSpPr>
                <p:spPr>
                  <a:xfrm>
                    <a:off x="5023294" y="217884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6"/>
                  <p:cNvSpPr/>
                  <p:nvPr/>
                </p:nvSpPr>
                <p:spPr>
                  <a:xfrm>
                    <a:off x="5053012" y="211931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6"/>
                  <p:cNvSpPr/>
                  <p:nvPr/>
                </p:nvSpPr>
                <p:spPr>
                  <a:xfrm>
                    <a:off x="5082730" y="208959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8" name="Google Shape;708;p26"/>
                  <p:cNvSpPr/>
                  <p:nvPr/>
                </p:nvSpPr>
                <p:spPr>
                  <a:xfrm>
                    <a:off x="5142357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9" name="Google Shape;709;p26"/>
                  <p:cNvSpPr/>
                  <p:nvPr/>
                </p:nvSpPr>
                <p:spPr>
                  <a:xfrm>
                    <a:off x="5053012" y="226809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6"/>
                  <p:cNvSpPr/>
                  <p:nvPr/>
                </p:nvSpPr>
                <p:spPr>
                  <a:xfrm>
                    <a:off x="5082730" y="229790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6"/>
                  <p:cNvSpPr/>
                  <p:nvPr/>
                </p:nvSpPr>
                <p:spPr>
                  <a:xfrm>
                    <a:off x="5112543" y="226809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6"/>
                  <p:cNvSpPr/>
                  <p:nvPr/>
                </p:nvSpPr>
                <p:spPr>
                  <a:xfrm>
                    <a:off x="5082730" y="223837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6"/>
                  <p:cNvSpPr/>
                  <p:nvPr/>
                </p:nvSpPr>
                <p:spPr>
                  <a:xfrm>
                    <a:off x="5201793" y="220865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6"/>
                  <p:cNvSpPr/>
                  <p:nvPr/>
                </p:nvSpPr>
                <p:spPr>
                  <a:xfrm>
                    <a:off x="5291137" y="188118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5" name="Google Shape;715;p26"/>
                  <p:cNvSpPr/>
                  <p:nvPr/>
                </p:nvSpPr>
                <p:spPr>
                  <a:xfrm>
                    <a:off x="5261419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6" name="Google Shape;716;p26"/>
                  <p:cNvSpPr/>
                  <p:nvPr/>
                </p:nvSpPr>
                <p:spPr>
                  <a:xfrm>
                    <a:off x="5231606" y="1940718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6"/>
                  <p:cNvSpPr/>
                  <p:nvPr/>
                </p:nvSpPr>
                <p:spPr>
                  <a:xfrm>
                    <a:off x="5201793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6"/>
                  <p:cNvSpPr/>
                  <p:nvPr/>
                </p:nvSpPr>
                <p:spPr>
                  <a:xfrm>
                    <a:off x="5142357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6"/>
                  <p:cNvSpPr/>
                  <p:nvPr/>
                </p:nvSpPr>
                <p:spPr>
                  <a:xfrm>
                    <a:off x="5558980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6"/>
                  <p:cNvSpPr/>
                  <p:nvPr/>
                </p:nvSpPr>
                <p:spPr>
                  <a:xfrm>
                    <a:off x="5529262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6"/>
                  <p:cNvSpPr/>
                  <p:nvPr/>
                </p:nvSpPr>
                <p:spPr>
                  <a:xfrm>
                    <a:off x="5499544" y="1940718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2" name="Google Shape;722;p26"/>
                  <p:cNvSpPr/>
                  <p:nvPr/>
                </p:nvSpPr>
                <p:spPr>
                  <a:xfrm>
                    <a:off x="5469731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3" name="Google Shape;723;p26"/>
                  <p:cNvSpPr/>
                  <p:nvPr/>
                </p:nvSpPr>
                <p:spPr>
                  <a:xfrm>
                    <a:off x="5439918" y="188118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6"/>
                  <p:cNvSpPr/>
                  <p:nvPr/>
                </p:nvSpPr>
                <p:spPr>
                  <a:xfrm>
                    <a:off x="5529262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6"/>
                  <p:cNvSpPr/>
                  <p:nvPr/>
                </p:nvSpPr>
                <p:spPr>
                  <a:xfrm>
                    <a:off x="5588793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6"/>
                  <p:cNvSpPr/>
                  <p:nvPr/>
                </p:nvSpPr>
                <p:spPr>
                  <a:xfrm>
                    <a:off x="5558980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6"/>
                  <p:cNvSpPr/>
                  <p:nvPr/>
                </p:nvSpPr>
                <p:spPr>
                  <a:xfrm>
                    <a:off x="5588793" y="2059780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6"/>
                  <p:cNvSpPr/>
                  <p:nvPr/>
                </p:nvSpPr>
                <p:spPr>
                  <a:xfrm>
                    <a:off x="5142357" y="223837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9" name="Google Shape;729;p26"/>
                  <p:cNvSpPr/>
                  <p:nvPr/>
                </p:nvSpPr>
                <p:spPr>
                  <a:xfrm>
                    <a:off x="5201793" y="220865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0" name="Google Shape;730;p26"/>
                  <p:cNvSpPr/>
                  <p:nvPr/>
                </p:nvSpPr>
                <p:spPr>
                  <a:xfrm>
                    <a:off x="5172075" y="223837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6"/>
                  <p:cNvSpPr/>
                  <p:nvPr/>
                </p:nvSpPr>
                <p:spPr>
                  <a:xfrm>
                    <a:off x="5261419" y="2149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6"/>
                  <p:cNvSpPr/>
                  <p:nvPr/>
                </p:nvSpPr>
                <p:spPr>
                  <a:xfrm>
                    <a:off x="5231606" y="217884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6"/>
                  <p:cNvSpPr/>
                  <p:nvPr/>
                </p:nvSpPr>
                <p:spPr>
                  <a:xfrm>
                    <a:off x="5320855" y="208959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6"/>
                  <p:cNvSpPr/>
                  <p:nvPr/>
                </p:nvSpPr>
                <p:spPr>
                  <a:xfrm>
                    <a:off x="5231606" y="1672780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6"/>
                  <p:cNvSpPr/>
                  <p:nvPr/>
                </p:nvSpPr>
                <p:spPr>
                  <a:xfrm>
                    <a:off x="5261419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6" name="Google Shape;736;p26"/>
                  <p:cNvSpPr/>
                  <p:nvPr/>
                </p:nvSpPr>
                <p:spPr>
                  <a:xfrm>
                    <a:off x="5320855" y="1732406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7" name="Google Shape;737;p26"/>
                  <p:cNvSpPr/>
                  <p:nvPr/>
                </p:nvSpPr>
                <p:spPr>
                  <a:xfrm>
                    <a:off x="5350668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6"/>
                  <p:cNvSpPr/>
                  <p:nvPr/>
                </p:nvSpPr>
                <p:spPr>
                  <a:xfrm>
                    <a:off x="5588793" y="1672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6"/>
                  <p:cNvSpPr/>
                  <p:nvPr/>
                </p:nvSpPr>
                <p:spPr>
                  <a:xfrm>
                    <a:off x="5529262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6"/>
                  <p:cNvSpPr/>
                  <p:nvPr/>
                </p:nvSpPr>
                <p:spPr>
                  <a:xfrm>
                    <a:off x="5707856" y="1494281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6"/>
                  <p:cNvSpPr/>
                  <p:nvPr/>
                </p:nvSpPr>
                <p:spPr>
                  <a:xfrm>
                    <a:off x="5678043" y="155371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6"/>
                  <p:cNvSpPr/>
                  <p:nvPr/>
                </p:nvSpPr>
                <p:spPr>
                  <a:xfrm>
                    <a:off x="5678043" y="1583530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3" name="Google Shape;743;p26"/>
                  <p:cNvSpPr/>
                  <p:nvPr/>
                </p:nvSpPr>
                <p:spPr>
                  <a:xfrm>
                    <a:off x="5797105" y="1464468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4" name="Google Shape;744;p26"/>
                  <p:cNvSpPr/>
                  <p:nvPr/>
                </p:nvSpPr>
                <p:spPr>
                  <a:xfrm>
                    <a:off x="5767387" y="1583530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5" name="Google Shape;745;p26"/>
                  <p:cNvSpPr/>
                  <p:nvPr/>
                </p:nvSpPr>
                <p:spPr>
                  <a:xfrm>
                    <a:off x="5797105" y="155371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6"/>
                  <p:cNvSpPr/>
                  <p:nvPr/>
                </p:nvSpPr>
                <p:spPr>
                  <a:xfrm>
                    <a:off x="5826918" y="1464468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47" name="Google Shape;747;p26"/>
                <p:cNvGrpSpPr/>
                <p:nvPr/>
              </p:nvGrpSpPr>
              <p:grpSpPr>
                <a:xfrm>
                  <a:off x="4993481" y="2178843"/>
                  <a:ext cx="148780" cy="267843"/>
                  <a:chOff x="4993481" y="2178843"/>
                  <a:chExt cx="148780" cy="267843"/>
                </a:xfrm>
              </p:grpSpPr>
              <p:sp>
                <p:nvSpPr>
                  <p:cNvPr id="748" name="Google Shape;748;p26"/>
                  <p:cNvSpPr/>
                  <p:nvPr/>
                </p:nvSpPr>
                <p:spPr>
                  <a:xfrm>
                    <a:off x="4993481" y="2178843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6"/>
                  <p:cNvSpPr/>
                  <p:nvPr/>
                </p:nvSpPr>
                <p:spPr>
                  <a:xfrm>
                    <a:off x="5023294" y="2238374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6"/>
                  <p:cNvSpPr/>
                  <p:nvPr/>
                </p:nvSpPr>
                <p:spPr>
                  <a:xfrm>
                    <a:off x="5053012" y="2297905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1" name="Google Shape;751;p26"/>
                  <p:cNvSpPr/>
                  <p:nvPr/>
                </p:nvSpPr>
                <p:spPr>
                  <a:xfrm>
                    <a:off x="5082730" y="2357437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2" name="Google Shape;752;p26"/>
                  <p:cNvSpPr/>
                  <p:nvPr/>
                </p:nvSpPr>
                <p:spPr>
                  <a:xfrm>
                    <a:off x="5112543" y="2387155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6"/>
                  <p:cNvSpPr/>
                  <p:nvPr/>
                </p:nvSpPr>
                <p:spPr>
                  <a:xfrm>
                    <a:off x="5082730" y="2416968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54" name="Google Shape;754;p26"/>
              <p:cNvGrpSpPr/>
              <p:nvPr/>
            </p:nvGrpSpPr>
            <p:grpSpPr>
              <a:xfrm>
                <a:off x="5439918" y="2149030"/>
                <a:ext cx="148780" cy="148780"/>
                <a:chOff x="5439918" y="2149030"/>
                <a:chExt cx="148780" cy="148780"/>
              </a:xfrm>
            </p:grpSpPr>
            <p:sp>
              <p:nvSpPr>
                <p:cNvPr id="755" name="Google Shape;755;p26"/>
                <p:cNvSpPr/>
                <p:nvPr/>
              </p:nvSpPr>
              <p:spPr>
                <a:xfrm>
                  <a:off x="5499544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6" name="Google Shape;756;p26"/>
                <p:cNvSpPr/>
                <p:nvPr/>
              </p:nvSpPr>
              <p:spPr>
                <a:xfrm>
                  <a:off x="5499544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7" name="Google Shape;757;p26"/>
                <p:cNvSpPr/>
                <p:nvPr/>
              </p:nvSpPr>
              <p:spPr>
                <a:xfrm>
                  <a:off x="5529262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8" name="Google Shape;758;p26"/>
                <p:cNvSpPr/>
                <p:nvPr/>
              </p:nvSpPr>
              <p:spPr>
                <a:xfrm>
                  <a:off x="5529262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9" name="Google Shape;759;p26"/>
                <p:cNvSpPr/>
                <p:nvPr/>
              </p:nvSpPr>
              <p:spPr>
                <a:xfrm>
                  <a:off x="5469731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0" name="Google Shape;760;p26"/>
                <p:cNvSpPr/>
                <p:nvPr/>
              </p:nvSpPr>
              <p:spPr>
                <a:xfrm>
                  <a:off x="5469731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1" name="Google Shape;761;p26"/>
                <p:cNvSpPr/>
                <p:nvPr/>
              </p:nvSpPr>
              <p:spPr>
                <a:xfrm>
                  <a:off x="5558980" y="21788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2" name="Google Shape;762;p26"/>
                <p:cNvSpPr/>
                <p:nvPr/>
              </p:nvSpPr>
              <p:spPr>
                <a:xfrm>
                  <a:off x="5469731" y="2178843"/>
                  <a:ext cx="89249" cy="89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89249" extrusionOk="0">
                      <a:moveTo>
                        <a:pt x="89249" y="0"/>
                      </a:moveTo>
                      <a:lnTo>
                        <a:pt x="89249" y="59531"/>
                      </a:lnTo>
                      <a:lnTo>
                        <a:pt x="59531" y="59531"/>
                      </a:lnTo>
                      <a:lnTo>
                        <a:pt x="59531" y="89249"/>
                      </a:lnTo>
                      <a:lnTo>
                        <a:pt x="29813" y="89249"/>
                      </a:lnTo>
                      <a:lnTo>
                        <a:pt x="29813" y="59531"/>
                      </a:lnTo>
                      <a:lnTo>
                        <a:pt x="0" y="59531"/>
                      </a:lnTo>
                      <a:lnTo>
                        <a:pt x="0" y="0"/>
                      </a:lnTo>
                      <a:lnTo>
                        <a:pt x="29813" y="0"/>
                      </a:lnTo>
                      <a:lnTo>
                        <a:pt x="29813" y="29813"/>
                      </a:lnTo>
                      <a:lnTo>
                        <a:pt x="59531" y="29813"/>
                      </a:lnTo>
                      <a:lnTo>
                        <a:pt x="59531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3" name="Google Shape;763;p26"/>
                <p:cNvSpPr/>
                <p:nvPr/>
              </p:nvSpPr>
              <p:spPr>
                <a:xfrm>
                  <a:off x="5439918" y="21788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4" name="Google Shape;764;p26"/>
                <p:cNvSpPr/>
                <p:nvPr/>
              </p:nvSpPr>
              <p:spPr>
                <a:xfrm>
                  <a:off x="5469731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5" name="Google Shape;765;p26"/>
                <p:cNvSpPr/>
                <p:nvPr/>
              </p:nvSpPr>
              <p:spPr>
                <a:xfrm>
                  <a:off x="5499544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766" name="Google Shape;766;p26"/>
              <p:cNvGrpSpPr/>
              <p:nvPr/>
            </p:nvGrpSpPr>
            <p:grpSpPr>
              <a:xfrm>
                <a:off x="4189857" y="2000249"/>
                <a:ext cx="148779" cy="148781"/>
                <a:chOff x="4189857" y="2000249"/>
                <a:chExt cx="148779" cy="148781"/>
              </a:xfrm>
            </p:grpSpPr>
            <p:sp>
              <p:nvSpPr>
                <p:cNvPr id="767" name="Google Shape;767;p26"/>
                <p:cNvSpPr/>
                <p:nvPr/>
              </p:nvSpPr>
              <p:spPr>
                <a:xfrm>
                  <a:off x="4249293" y="20299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8" name="Google Shape;768;p26"/>
                <p:cNvSpPr/>
                <p:nvPr/>
              </p:nvSpPr>
              <p:spPr>
                <a:xfrm>
                  <a:off x="4249293" y="2089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26"/>
                <p:cNvSpPr/>
                <p:nvPr/>
              </p:nvSpPr>
              <p:spPr>
                <a:xfrm>
                  <a:off x="4219575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0" name="Google Shape;770;p26"/>
                <p:cNvSpPr/>
                <p:nvPr/>
              </p:nvSpPr>
              <p:spPr>
                <a:xfrm>
                  <a:off x="4249293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1" name="Google Shape;771;p26"/>
                <p:cNvSpPr/>
                <p:nvPr/>
              </p:nvSpPr>
              <p:spPr>
                <a:xfrm>
                  <a:off x="4279106" y="205978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2" name="Google Shape;772;p26"/>
                <p:cNvSpPr/>
                <p:nvPr/>
              </p:nvSpPr>
              <p:spPr>
                <a:xfrm>
                  <a:off x="4308919" y="205978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3" name="Google Shape;773;p26"/>
                <p:cNvSpPr/>
                <p:nvPr/>
              </p:nvSpPr>
              <p:spPr>
                <a:xfrm>
                  <a:off x="4189857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4" name="Google Shape;774;p26"/>
                <p:cNvSpPr/>
                <p:nvPr/>
              </p:nvSpPr>
              <p:spPr>
                <a:xfrm>
                  <a:off x="4249293" y="20002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5" name="Google Shape;775;p26"/>
                <p:cNvSpPr/>
                <p:nvPr/>
              </p:nvSpPr>
              <p:spPr>
                <a:xfrm>
                  <a:off x="4249293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776" name="Google Shape;776;p26"/>
              <p:cNvGrpSpPr/>
              <p:nvPr/>
            </p:nvGrpSpPr>
            <p:grpSpPr>
              <a:xfrm>
                <a:off x="4338637" y="2089594"/>
                <a:ext cx="148780" cy="148780"/>
                <a:chOff x="4338637" y="2089594"/>
                <a:chExt cx="148780" cy="148780"/>
              </a:xfrm>
            </p:grpSpPr>
            <p:sp>
              <p:nvSpPr>
                <p:cNvPr id="777" name="Google Shape;777;p26"/>
                <p:cNvSpPr/>
                <p:nvPr/>
              </p:nvSpPr>
              <p:spPr>
                <a:xfrm>
                  <a:off x="4398168" y="211931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8" name="Google Shape;778;p26"/>
                <p:cNvSpPr/>
                <p:nvPr/>
              </p:nvSpPr>
              <p:spPr>
                <a:xfrm>
                  <a:off x="4398168" y="2178843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9" name="Google Shape;779;p26"/>
                <p:cNvSpPr/>
                <p:nvPr/>
              </p:nvSpPr>
              <p:spPr>
                <a:xfrm>
                  <a:off x="4368355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0" name="Google Shape;780;p26"/>
                <p:cNvSpPr/>
                <p:nvPr/>
              </p:nvSpPr>
              <p:spPr>
                <a:xfrm>
                  <a:off x="4398168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1" name="Google Shape;781;p26"/>
                <p:cNvSpPr/>
                <p:nvPr/>
              </p:nvSpPr>
              <p:spPr>
                <a:xfrm>
                  <a:off x="4427982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2" name="Google Shape;782;p26"/>
                <p:cNvSpPr/>
                <p:nvPr/>
              </p:nvSpPr>
              <p:spPr>
                <a:xfrm>
                  <a:off x="4398168" y="208959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3" name="Google Shape;783;p26"/>
                <p:cNvSpPr/>
                <p:nvPr/>
              </p:nvSpPr>
              <p:spPr>
                <a:xfrm>
                  <a:off x="4457700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4" name="Google Shape;784;p26"/>
                <p:cNvSpPr/>
                <p:nvPr/>
              </p:nvSpPr>
              <p:spPr>
                <a:xfrm>
                  <a:off x="4338637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5" name="Google Shape;785;p26"/>
                <p:cNvSpPr/>
                <p:nvPr/>
              </p:nvSpPr>
              <p:spPr>
                <a:xfrm>
                  <a:off x="4398168" y="220865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786" name="Google Shape;786;p26"/>
              <p:cNvGrpSpPr/>
              <p:nvPr/>
            </p:nvGrpSpPr>
            <p:grpSpPr>
              <a:xfrm>
                <a:off x="4606480" y="2774155"/>
                <a:ext cx="476250" cy="446437"/>
                <a:chOff x="4606480" y="2774155"/>
                <a:chExt cx="476250" cy="446437"/>
              </a:xfrm>
            </p:grpSpPr>
            <p:sp>
              <p:nvSpPr>
                <p:cNvPr id="787" name="Google Shape;787;p26"/>
                <p:cNvSpPr/>
                <p:nvPr/>
              </p:nvSpPr>
              <p:spPr>
                <a:xfrm>
                  <a:off x="4785169" y="3012280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2" y="0"/>
                      </a:lnTo>
                      <a:lnTo>
                        <a:pt x="119062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8" name="Google Shape;788;p26"/>
                <p:cNvSpPr/>
                <p:nvPr/>
              </p:nvSpPr>
              <p:spPr>
                <a:xfrm>
                  <a:off x="4785169" y="2774155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2" y="0"/>
                      </a:lnTo>
                      <a:lnTo>
                        <a:pt x="119062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9" name="Google Shape;789;p26"/>
                <p:cNvSpPr/>
                <p:nvPr/>
              </p:nvSpPr>
              <p:spPr>
                <a:xfrm>
                  <a:off x="4904232" y="2982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0" name="Google Shape;790;p26"/>
                <p:cNvSpPr/>
                <p:nvPr/>
              </p:nvSpPr>
              <p:spPr>
                <a:xfrm>
                  <a:off x="4904232" y="28039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1" name="Google Shape;791;p26"/>
                <p:cNvSpPr/>
                <p:nvPr/>
              </p:nvSpPr>
              <p:spPr>
                <a:xfrm>
                  <a:off x="4963668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2" name="Google Shape;792;p26"/>
                <p:cNvSpPr/>
                <p:nvPr/>
              </p:nvSpPr>
              <p:spPr>
                <a:xfrm>
                  <a:off x="4963668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3" name="Google Shape;793;p26"/>
                <p:cNvSpPr/>
                <p:nvPr/>
              </p:nvSpPr>
              <p:spPr>
                <a:xfrm>
                  <a:off x="4993481" y="2863405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4" name="Google Shape;794;p26"/>
                <p:cNvSpPr/>
                <p:nvPr/>
              </p:nvSpPr>
              <p:spPr>
                <a:xfrm>
                  <a:off x="4725543" y="28039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5" name="Google Shape;795;p26"/>
                <p:cNvSpPr/>
                <p:nvPr/>
              </p:nvSpPr>
              <p:spPr>
                <a:xfrm>
                  <a:off x="4725543" y="2982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6" name="Google Shape;796;p26"/>
                <p:cNvSpPr/>
                <p:nvPr/>
              </p:nvSpPr>
              <p:spPr>
                <a:xfrm>
                  <a:off x="4695825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7" name="Google Shape;797;p26"/>
                <p:cNvSpPr/>
                <p:nvPr/>
              </p:nvSpPr>
              <p:spPr>
                <a:xfrm>
                  <a:off x="4725543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8" name="Google Shape;798;p26"/>
                <p:cNvSpPr/>
                <p:nvPr/>
              </p:nvSpPr>
              <p:spPr>
                <a:xfrm>
                  <a:off x="4725543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9" name="Google Shape;799;p26"/>
                <p:cNvSpPr/>
                <p:nvPr/>
              </p:nvSpPr>
              <p:spPr>
                <a:xfrm>
                  <a:off x="4695825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0" name="Google Shape;800;p26"/>
                <p:cNvSpPr/>
                <p:nvPr/>
              </p:nvSpPr>
              <p:spPr>
                <a:xfrm>
                  <a:off x="4666107" y="2863405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1" name="Google Shape;801;p26"/>
                <p:cNvSpPr/>
                <p:nvPr/>
              </p:nvSpPr>
              <p:spPr>
                <a:xfrm>
                  <a:off x="4755356" y="2863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2" name="Google Shape;802;p26"/>
                <p:cNvSpPr/>
                <p:nvPr/>
              </p:nvSpPr>
              <p:spPr>
                <a:xfrm>
                  <a:off x="4755356" y="292303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3" name="Google Shape;803;p26"/>
                <p:cNvSpPr/>
                <p:nvPr/>
              </p:nvSpPr>
              <p:spPr>
                <a:xfrm>
                  <a:off x="4874418" y="2863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4" name="Google Shape;804;p26"/>
                <p:cNvSpPr/>
                <p:nvPr/>
              </p:nvSpPr>
              <p:spPr>
                <a:xfrm>
                  <a:off x="4874418" y="292303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5" name="Google Shape;805;p26"/>
                <p:cNvSpPr/>
                <p:nvPr/>
              </p:nvSpPr>
              <p:spPr>
                <a:xfrm>
                  <a:off x="4725543" y="2893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6" name="Google Shape;806;p26"/>
                <p:cNvSpPr/>
                <p:nvPr/>
              </p:nvSpPr>
              <p:spPr>
                <a:xfrm>
                  <a:off x="4933950" y="2893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7" name="Google Shape;807;p26"/>
                <p:cNvSpPr/>
                <p:nvPr/>
              </p:nvSpPr>
              <p:spPr>
                <a:xfrm>
                  <a:off x="4814887" y="283368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8" name="Google Shape;808;p26"/>
                <p:cNvSpPr/>
                <p:nvPr/>
              </p:nvSpPr>
              <p:spPr>
                <a:xfrm>
                  <a:off x="4695825" y="2803969"/>
                  <a:ext cx="297560" cy="208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560" h="208216" extrusionOk="0">
                      <a:moveTo>
                        <a:pt x="267843" y="59436"/>
                      </a:moveTo>
                      <a:lnTo>
                        <a:pt x="267843" y="29718"/>
                      </a:lnTo>
                      <a:lnTo>
                        <a:pt x="208312" y="29718"/>
                      </a:lnTo>
                      <a:lnTo>
                        <a:pt x="208312" y="0"/>
                      </a:lnTo>
                      <a:lnTo>
                        <a:pt x="89249" y="0"/>
                      </a:lnTo>
                      <a:lnTo>
                        <a:pt x="89249" y="29718"/>
                      </a:lnTo>
                      <a:lnTo>
                        <a:pt x="29718" y="29718"/>
                      </a:lnTo>
                      <a:lnTo>
                        <a:pt x="29718" y="59436"/>
                      </a:lnTo>
                      <a:lnTo>
                        <a:pt x="0" y="59436"/>
                      </a:lnTo>
                      <a:lnTo>
                        <a:pt x="0" y="148780"/>
                      </a:lnTo>
                      <a:lnTo>
                        <a:pt x="29718" y="148780"/>
                      </a:lnTo>
                      <a:lnTo>
                        <a:pt x="29718" y="178498"/>
                      </a:lnTo>
                      <a:lnTo>
                        <a:pt x="89249" y="178498"/>
                      </a:lnTo>
                      <a:lnTo>
                        <a:pt x="89249" y="208217"/>
                      </a:lnTo>
                      <a:lnTo>
                        <a:pt x="208312" y="208217"/>
                      </a:lnTo>
                      <a:lnTo>
                        <a:pt x="208312" y="178498"/>
                      </a:lnTo>
                      <a:lnTo>
                        <a:pt x="267843" y="178498"/>
                      </a:lnTo>
                      <a:lnTo>
                        <a:pt x="267843" y="148780"/>
                      </a:lnTo>
                      <a:lnTo>
                        <a:pt x="297561" y="148780"/>
                      </a:lnTo>
                      <a:lnTo>
                        <a:pt x="297561" y="59436"/>
                      </a:lnTo>
                      <a:lnTo>
                        <a:pt x="267843" y="59436"/>
                      </a:lnTo>
                      <a:close/>
                      <a:moveTo>
                        <a:pt x="267843" y="118967"/>
                      </a:moveTo>
                      <a:lnTo>
                        <a:pt x="238125" y="118967"/>
                      </a:lnTo>
                      <a:lnTo>
                        <a:pt x="238125" y="148685"/>
                      </a:lnTo>
                      <a:lnTo>
                        <a:pt x="178594" y="148685"/>
                      </a:lnTo>
                      <a:lnTo>
                        <a:pt x="178594" y="178403"/>
                      </a:lnTo>
                      <a:lnTo>
                        <a:pt x="119063" y="178403"/>
                      </a:lnTo>
                      <a:lnTo>
                        <a:pt x="119063" y="148685"/>
                      </a:lnTo>
                      <a:lnTo>
                        <a:pt x="59531" y="148685"/>
                      </a:lnTo>
                      <a:lnTo>
                        <a:pt x="59531" y="118967"/>
                      </a:lnTo>
                      <a:lnTo>
                        <a:pt x="29813" y="118967"/>
                      </a:lnTo>
                      <a:lnTo>
                        <a:pt x="29813" y="89249"/>
                      </a:lnTo>
                      <a:lnTo>
                        <a:pt x="59531" y="89249"/>
                      </a:lnTo>
                      <a:lnTo>
                        <a:pt x="59531" y="59531"/>
                      </a:lnTo>
                      <a:lnTo>
                        <a:pt x="119063" y="59531"/>
                      </a:lnTo>
                      <a:lnTo>
                        <a:pt x="119063" y="29813"/>
                      </a:lnTo>
                      <a:lnTo>
                        <a:pt x="178594" y="29813"/>
                      </a:lnTo>
                      <a:lnTo>
                        <a:pt x="178594" y="59531"/>
                      </a:lnTo>
                      <a:lnTo>
                        <a:pt x="238125" y="59531"/>
                      </a:lnTo>
                      <a:lnTo>
                        <a:pt x="238125" y="89249"/>
                      </a:lnTo>
                      <a:lnTo>
                        <a:pt x="267843" y="89249"/>
                      </a:lnTo>
                      <a:lnTo>
                        <a:pt x="267843" y="11896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9" name="Google Shape;809;p26"/>
                <p:cNvSpPr/>
                <p:nvPr/>
              </p:nvSpPr>
              <p:spPr>
                <a:xfrm>
                  <a:off x="4755356" y="2863404"/>
                  <a:ext cx="178593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89344" extrusionOk="0">
                      <a:moveTo>
                        <a:pt x="178594" y="29813"/>
                      </a:moveTo>
                      <a:lnTo>
                        <a:pt x="178594" y="59627"/>
                      </a:lnTo>
                      <a:lnTo>
                        <a:pt x="119063" y="59627"/>
                      </a:lnTo>
                      <a:lnTo>
                        <a:pt x="119063" y="89345"/>
                      </a:lnTo>
                      <a:lnTo>
                        <a:pt x="59531" y="89345"/>
                      </a:lnTo>
                      <a:lnTo>
                        <a:pt x="59531" y="59627"/>
                      </a:lnTo>
                      <a:lnTo>
                        <a:pt x="0" y="59627"/>
                      </a:lnTo>
                      <a:lnTo>
                        <a:pt x="0" y="29813"/>
                      </a:lnTo>
                      <a:lnTo>
                        <a:pt x="59531" y="29813"/>
                      </a:lnTo>
                      <a:lnTo>
                        <a:pt x="59531" y="0"/>
                      </a:lnTo>
                      <a:lnTo>
                        <a:pt x="119063" y="0"/>
                      </a:lnTo>
                      <a:lnTo>
                        <a:pt x="119063" y="29813"/>
                      </a:lnTo>
                      <a:lnTo>
                        <a:pt x="178594" y="2981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0" name="Google Shape;810;p26"/>
                <p:cNvSpPr/>
                <p:nvPr/>
              </p:nvSpPr>
              <p:spPr>
                <a:xfrm>
                  <a:off x="4814887" y="295274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1" name="Google Shape;811;p26"/>
                <p:cNvSpPr/>
                <p:nvPr/>
              </p:nvSpPr>
              <p:spPr>
                <a:xfrm>
                  <a:off x="4666107" y="3131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2" name="Google Shape;812;p26"/>
                <p:cNvSpPr/>
                <p:nvPr/>
              </p:nvSpPr>
              <p:spPr>
                <a:xfrm>
                  <a:off x="4695825" y="316115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3" name="Google Shape;813;p26"/>
                <p:cNvSpPr/>
                <p:nvPr/>
              </p:nvSpPr>
              <p:spPr>
                <a:xfrm>
                  <a:off x="4933950" y="316115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4" name="Google Shape;814;p26"/>
                <p:cNvSpPr/>
                <p:nvPr/>
              </p:nvSpPr>
              <p:spPr>
                <a:xfrm>
                  <a:off x="4755356" y="3190874"/>
                  <a:ext cx="17859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9718" extrusionOk="0">
                      <a:moveTo>
                        <a:pt x="0" y="0"/>
                      </a:moveTo>
                      <a:lnTo>
                        <a:pt x="178594" y="0"/>
                      </a:lnTo>
                      <a:lnTo>
                        <a:pt x="17859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5" name="Google Shape;815;p26"/>
                <p:cNvSpPr/>
                <p:nvPr/>
              </p:nvSpPr>
              <p:spPr>
                <a:xfrm>
                  <a:off x="4993481" y="3131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6" name="Google Shape;816;p26"/>
                <p:cNvSpPr/>
                <p:nvPr/>
              </p:nvSpPr>
              <p:spPr>
                <a:xfrm>
                  <a:off x="4636293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7" name="Google Shape;817;p26"/>
                <p:cNvSpPr/>
                <p:nvPr/>
              </p:nvSpPr>
              <p:spPr>
                <a:xfrm>
                  <a:off x="4636293" y="307181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8" name="Google Shape;818;p26"/>
                <p:cNvSpPr/>
                <p:nvPr/>
              </p:nvSpPr>
              <p:spPr>
                <a:xfrm>
                  <a:off x="4606480" y="298246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9" name="Google Shape;819;p26"/>
                <p:cNvSpPr/>
                <p:nvPr/>
              </p:nvSpPr>
              <p:spPr>
                <a:xfrm>
                  <a:off x="5023294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0" name="Google Shape;820;p26"/>
                <p:cNvSpPr/>
                <p:nvPr/>
              </p:nvSpPr>
              <p:spPr>
                <a:xfrm>
                  <a:off x="5023294" y="307181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1" name="Google Shape;821;p26"/>
                <p:cNvSpPr/>
                <p:nvPr/>
              </p:nvSpPr>
              <p:spPr>
                <a:xfrm>
                  <a:off x="4636293" y="2952749"/>
                  <a:ext cx="416718" cy="23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18" h="238125" extrusionOk="0">
                      <a:moveTo>
                        <a:pt x="416719" y="29718"/>
                      </a:moveTo>
                      <a:lnTo>
                        <a:pt x="416719" y="119063"/>
                      </a:lnTo>
                      <a:lnTo>
                        <a:pt x="387001" y="119063"/>
                      </a:lnTo>
                      <a:lnTo>
                        <a:pt x="387001" y="178594"/>
                      </a:lnTo>
                      <a:lnTo>
                        <a:pt x="357188" y="178594"/>
                      </a:lnTo>
                      <a:lnTo>
                        <a:pt x="357188" y="208407"/>
                      </a:lnTo>
                      <a:lnTo>
                        <a:pt x="297656" y="208407"/>
                      </a:lnTo>
                      <a:lnTo>
                        <a:pt x="297656" y="238125"/>
                      </a:lnTo>
                      <a:lnTo>
                        <a:pt x="119063" y="238125"/>
                      </a:lnTo>
                      <a:lnTo>
                        <a:pt x="119063" y="208407"/>
                      </a:lnTo>
                      <a:lnTo>
                        <a:pt x="59531" y="208407"/>
                      </a:lnTo>
                      <a:lnTo>
                        <a:pt x="59531" y="178594"/>
                      </a:lnTo>
                      <a:lnTo>
                        <a:pt x="29813" y="178594"/>
                      </a:lnTo>
                      <a:lnTo>
                        <a:pt x="29813" y="119063"/>
                      </a:lnTo>
                      <a:lnTo>
                        <a:pt x="0" y="119063"/>
                      </a:lnTo>
                      <a:lnTo>
                        <a:pt x="0" y="29718"/>
                      </a:lnTo>
                      <a:lnTo>
                        <a:pt x="29813" y="29718"/>
                      </a:lnTo>
                      <a:lnTo>
                        <a:pt x="29813" y="0"/>
                      </a:ln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89249" y="29718"/>
                      </a:lnTo>
                      <a:lnTo>
                        <a:pt x="89249" y="59531"/>
                      </a:lnTo>
                      <a:lnTo>
                        <a:pt x="148876" y="59531"/>
                      </a:lnTo>
                      <a:lnTo>
                        <a:pt x="148876" y="89345"/>
                      </a:lnTo>
                      <a:lnTo>
                        <a:pt x="267938" y="89345"/>
                      </a:lnTo>
                      <a:lnTo>
                        <a:pt x="267938" y="59531"/>
                      </a:lnTo>
                      <a:lnTo>
                        <a:pt x="327374" y="59531"/>
                      </a:lnTo>
                      <a:lnTo>
                        <a:pt x="327374" y="29718"/>
                      </a:lnTo>
                      <a:lnTo>
                        <a:pt x="357188" y="29718"/>
                      </a:lnTo>
                      <a:lnTo>
                        <a:pt x="357188" y="0"/>
                      </a:lnTo>
                      <a:lnTo>
                        <a:pt x="387001" y="0"/>
                      </a:lnTo>
                      <a:lnTo>
                        <a:pt x="387001" y="29718"/>
                      </a:lnTo>
                      <a:lnTo>
                        <a:pt x="416719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2" name="Google Shape;822;p26"/>
                <p:cNvSpPr/>
                <p:nvPr/>
              </p:nvSpPr>
              <p:spPr>
                <a:xfrm>
                  <a:off x="5053012" y="298246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3" name="Google Shape;823;p26"/>
                <p:cNvSpPr/>
                <p:nvPr/>
              </p:nvSpPr>
              <p:spPr>
                <a:xfrm>
                  <a:off x="4755356" y="283368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4" name="Google Shape;824;p26"/>
                <p:cNvSpPr/>
                <p:nvPr/>
              </p:nvSpPr>
              <p:spPr>
                <a:xfrm>
                  <a:off x="4785169" y="2803969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2" y="0"/>
                      </a:lnTo>
                      <a:lnTo>
                        <a:pt x="119062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5" name="Google Shape;825;p26"/>
                <p:cNvSpPr/>
                <p:nvPr/>
              </p:nvSpPr>
              <p:spPr>
                <a:xfrm>
                  <a:off x="4695825" y="2863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6" name="Google Shape;826;p26"/>
                <p:cNvSpPr/>
                <p:nvPr/>
              </p:nvSpPr>
              <p:spPr>
                <a:xfrm>
                  <a:off x="4725543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7" name="Google Shape;827;p26"/>
                <p:cNvSpPr/>
                <p:nvPr/>
              </p:nvSpPr>
              <p:spPr>
                <a:xfrm>
                  <a:off x="4695825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8" name="Google Shape;828;p26"/>
                <p:cNvSpPr/>
                <p:nvPr/>
              </p:nvSpPr>
              <p:spPr>
                <a:xfrm>
                  <a:off x="4904232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9" name="Google Shape;829;p26"/>
                <p:cNvSpPr/>
                <p:nvPr/>
              </p:nvSpPr>
              <p:spPr>
                <a:xfrm>
                  <a:off x="4933950" y="2863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0" name="Google Shape;830;p26"/>
                <p:cNvSpPr/>
                <p:nvPr/>
              </p:nvSpPr>
              <p:spPr>
                <a:xfrm>
                  <a:off x="4725543" y="295274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1" name="Google Shape;831;p26"/>
                <p:cNvSpPr/>
                <p:nvPr/>
              </p:nvSpPr>
              <p:spPr>
                <a:xfrm>
                  <a:off x="5023294" y="298246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2" name="Google Shape;832;p26"/>
                <p:cNvSpPr/>
                <p:nvPr/>
              </p:nvSpPr>
              <p:spPr>
                <a:xfrm>
                  <a:off x="4993481" y="3101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3" name="Google Shape;833;p26"/>
                <p:cNvSpPr/>
                <p:nvPr/>
              </p:nvSpPr>
              <p:spPr>
                <a:xfrm>
                  <a:off x="4963668" y="3131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4" name="Google Shape;834;p26"/>
                <p:cNvSpPr/>
                <p:nvPr/>
              </p:nvSpPr>
              <p:spPr>
                <a:xfrm>
                  <a:off x="4904232" y="3131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5" name="Google Shape;835;p26"/>
                <p:cNvSpPr/>
                <p:nvPr/>
              </p:nvSpPr>
              <p:spPr>
                <a:xfrm>
                  <a:off x="4844605" y="3131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6" name="Google Shape;836;p26"/>
                <p:cNvSpPr/>
                <p:nvPr/>
              </p:nvSpPr>
              <p:spPr>
                <a:xfrm>
                  <a:off x="4933950" y="3101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7" name="Google Shape;837;p26"/>
                <p:cNvSpPr/>
                <p:nvPr/>
              </p:nvSpPr>
              <p:spPr>
                <a:xfrm>
                  <a:off x="4963668" y="3071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8" name="Google Shape;838;p26"/>
                <p:cNvSpPr/>
                <p:nvPr/>
              </p:nvSpPr>
              <p:spPr>
                <a:xfrm>
                  <a:off x="4933950" y="3042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9" name="Google Shape;839;p26"/>
                <p:cNvSpPr/>
                <p:nvPr/>
              </p:nvSpPr>
              <p:spPr>
                <a:xfrm>
                  <a:off x="4874418" y="3071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0" name="Google Shape;840;p26"/>
                <p:cNvSpPr/>
                <p:nvPr/>
              </p:nvSpPr>
              <p:spPr>
                <a:xfrm>
                  <a:off x="4993481" y="3042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1" name="Google Shape;841;p26"/>
                <p:cNvSpPr/>
                <p:nvPr/>
              </p:nvSpPr>
              <p:spPr>
                <a:xfrm>
                  <a:off x="4993481" y="2982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2" name="Google Shape;842;p26"/>
                <p:cNvSpPr/>
                <p:nvPr/>
              </p:nvSpPr>
              <p:spPr>
                <a:xfrm>
                  <a:off x="4814887" y="3161156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843" name="Google Shape;843;p26"/>
              <p:cNvGrpSpPr/>
              <p:nvPr/>
            </p:nvGrpSpPr>
            <p:grpSpPr>
              <a:xfrm>
                <a:off x="4011168" y="2119312"/>
                <a:ext cx="833437" cy="833437"/>
                <a:chOff x="4011168" y="2119312"/>
                <a:chExt cx="833437" cy="833437"/>
              </a:xfrm>
            </p:grpSpPr>
            <p:sp>
              <p:nvSpPr>
                <p:cNvPr id="844" name="Google Shape;844;p26"/>
                <p:cNvSpPr/>
                <p:nvPr/>
              </p:nvSpPr>
              <p:spPr>
                <a:xfrm>
                  <a:off x="4695825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5" name="Google Shape;845;p26"/>
                <p:cNvSpPr/>
                <p:nvPr/>
              </p:nvSpPr>
              <p:spPr>
                <a:xfrm>
                  <a:off x="4725543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6" name="Google Shape;846;p26"/>
                <p:cNvSpPr/>
                <p:nvPr/>
              </p:nvSpPr>
              <p:spPr>
                <a:xfrm>
                  <a:off x="4755356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7" name="Google Shape;847;p26"/>
                <p:cNvSpPr/>
                <p:nvPr/>
              </p:nvSpPr>
              <p:spPr>
                <a:xfrm>
                  <a:off x="4785169" y="2893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8" name="Google Shape;848;p26"/>
                <p:cNvSpPr/>
                <p:nvPr/>
              </p:nvSpPr>
              <p:spPr>
                <a:xfrm>
                  <a:off x="4814887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9" name="Google Shape;849;p26"/>
                <p:cNvSpPr/>
                <p:nvPr/>
              </p:nvSpPr>
              <p:spPr>
                <a:xfrm>
                  <a:off x="4666107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0" name="Google Shape;850;p26"/>
                <p:cNvSpPr/>
                <p:nvPr/>
              </p:nvSpPr>
              <p:spPr>
                <a:xfrm>
                  <a:off x="4011168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1" name="Google Shape;851;p26"/>
                <p:cNvSpPr/>
                <p:nvPr/>
              </p:nvSpPr>
              <p:spPr>
                <a:xfrm>
                  <a:off x="4636293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2" name="Google Shape;852;p26"/>
                <p:cNvSpPr/>
                <p:nvPr/>
              </p:nvSpPr>
              <p:spPr>
                <a:xfrm>
                  <a:off x="4606480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3" name="Google Shape;853;p26"/>
                <p:cNvSpPr/>
                <p:nvPr/>
              </p:nvSpPr>
              <p:spPr>
                <a:xfrm>
                  <a:off x="4606480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4" name="Google Shape;854;p26"/>
                <p:cNvSpPr/>
                <p:nvPr/>
              </p:nvSpPr>
              <p:spPr>
                <a:xfrm>
                  <a:off x="4666107" y="2655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5" name="Google Shape;855;p26"/>
                <p:cNvSpPr/>
                <p:nvPr/>
              </p:nvSpPr>
              <p:spPr>
                <a:xfrm>
                  <a:off x="4517231" y="2774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6" name="Google Shape;856;p26"/>
                <p:cNvSpPr/>
                <p:nvPr/>
              </p:nvSpPr>
              <p:spPr>
                <a:xfrm>
                  <a:off x="4457700" y="28039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7" name="Google Shape;857;p26"/>
                <p:cNvSpPr/>
                <p:nvPr/>
              </p:nvSpPr>
              <p:spPr>
                <a:xfrm>
                  <a:off x="4398168" y="2774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8" name="Google Shape;858;p26"/>
                <p:cNvSpPr/>
                <p:nvPr/>
              </p:nvSpPr>
              <p:spPr>
                <a:xfrm>
                  <a:off x="4368355" y="274434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9" name="Google Shape;859;p26"/>
                <p:cNvSpPr/>
                <p:nvPr/>
              </p:nvSpPr>
              <p:spPr>
                <a:xfrm>
                  <a:off x="4398168" y="271462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0" name="Google Shape;860;p26"/>
                <p:cNvSpPr/>
                <p:nvPr/>
              </p:nvSpPr>
              <p:spPr>
                <a:xfrm>
                  <a:off x="4338637" y="268490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1" name="Google Shape;861;p26"/>
                <p:cNvSpPr/>
                <p:nvPr/>
              </p:nvSpPr>
              <p:spPr>
                <a:xfrm>
                  <a:off x="4279106" y="265509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2" name="Google Shape;862;p26"/>
                <p:cNvSpPr/>
                <p:nvPr/>
              </p:nvSpPr>
              <p:spPr>
                <a:xfrm>
                  <a:off x="4427982" y="268490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3" name="Google Shape;863;p26"/>
                <p:cNvSpPr/>
                <p:nvPr/>
              </p:nvSpPr>
              <p:spPr>
                <a:xfrm>
                  <a:off x="4457700" y="265509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4" name="Google Shape;864;p26"/>
                <p:cNvSpPr/>
                <p:nvPr/>
              </p:nvSpPr>
              <p:spPr>
                <a:xfrm>
                  <a:off x="4249293" y="2625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5" name="Google Shape;865;p26"/>
                <p:cNvSpPr/>
                <p:nvPr/>
              </p:nvSpPr>
              <p:spPr>
                <a:xfrm>
                  <a:off x="4219575" y="256584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6" name="Google Shape;866;p26"/>
                <p:cNvSpPr/>
                <p:nvPr/>
              </p:nvSpPr>
              <p:spPr>
                <a:xfrm>
                  <a:off x="4189857" y="250621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7" name="Google Shape;867;p26"/>
                <p:cNvSpPr/>
                <p:nvPr/>
              </p:nvSpPr>
              <p:spPr>
                <a:xfrm>
                  <a:off x="4160043" y="244678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8" name="Google Shape;868;p26"/>
                <p:cNvSpPr/>
                <p:nvPr/>
              </p:nvSpPr>
              <p:spPr>
                <a:xfrm>
                  <a:off x="4130230" y="2387155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9" name="Google Shape;869;p26"/>
                <p:cNvSpPr/>
                <p:nvPr/>
              </p:nvSpPr>
              <p:spPr>
                <a:xfrm>
                  <a:off x="4100512" y="232771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0" name="Google Shape;870;p26"/>
                <p:cNvSpPr/>
                <p:nvPr/>
              </p:nvSpPr>
              <p:spPr>
                <a:xfrm>
                  <a:off x="4070794" y="2268092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1" name="Google Shape;871;p26"/>
                <p:cNvSpPr/>
                <p:nvPr/>
              </p:nvSpPr>
              <p:spPr>
                <a:xfrm>
                  <a:off x="4040981" y="220865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2" name="Google Shape;872;p26"/>
                <p:cNvSpPr/>
                <p:nvPr/>
              </p:nvSpPr>
              <p:spPr>
                <a:xfrm>
                  <a:off x="4011168" y="21490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3" name="Google Shape;873;p26"/>
                <p:cNvSpPr/>
                <p:nvPr/>
              </p:nvSpPr>
              <p:spPr>
                <a:xfrm>
                  <a:off x="4695825" y="259556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4" name="Google Shape;874;p26"/>
                <p:cNvSpPr/>
                <p:nvPr/>
              </p:nvSpPr>
              <p:spPr>
                <a:xfrm>
                  <a:off x="4666107" y="25360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5" name="Google Shape;875;p26"/>
                <p:cNvSpPr/>
                <p:nvPr/>
              </p:nvSpPr>
              <p:spPr>
                <a:xfrm>
                  <a:off x="4636293" y="250621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6" name="Google Shape;876;p26"/>
                <p:cNvSpPr/>
                <p:nvPr/>
              </p:nvSpPr>
              <p:spPr>
                <a:xfrm>
                  <a:off x="4576762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7" name="Google Shape;877;p26"/>
                <p:cNvSpPr/>
                <p:nvPr/>
              </p:nvSpPr>
              <p:spPr>
                <a:xfrm>
                  <a:off x="4517231" y="235743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8" name="Google Shape;878;p26"/>
                <p:cNvSpPr/>
                <p:nvPr/>
              </p:nvSpPr>
              <p:spPr>
                <a:xfrm>
                  <a:off x="4457700" y="232771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9" name="Google Shape;879;p26"/>
                <p:cNvSpPr/>
                <p:nvPr/>
              </p:nvSpPr>
              <p:spPr>
                <a:xfrm>
                  <a:off x="4398168" y="22979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0" name="Google Shape;880;p26"/>
                <p:cNvSpPr/>
                <p:nvPr/>
              </p:nvSpPr>
              <p:spPr>
                <a:xfrm>
                  <a:off x="4338637" y="226809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1" name="Google Shape;881;p26"/>
                <p:cNvSpPr/>
                <p:nvPr/>
              </p:nvSpPr>
              <p:spPr>
                <a:xfrm>
                  <a:off x="4279106" y="223837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2" name="Google Shape;882;p26"/>
                <p:cNvSpPr/>
                <p:nvPr/>
              </p:nvSpPr>
              <p:spPr>
                <a:xfrm>
                  <a:off x="4219575" y="220865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3" name="Google Shape;883;p26"/>
                <p:cNvSpPr/>
                <p:nvPr/>
              </p:nvSpPr>
              <p:spPr>
                <a:xfrm>
                  <a:off x="4160043" y="217884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4" name="Google Shape;884;p26"/>
                <p:cNvSpPr/>
                <p:nvPr/>
              </p:nvSpPr>
              <p:spPr>
                <a:xfrm>
                  <a:off x="4100512" y="214903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5" name="Google Shape;885;p26"/>
                <p:cNvSpPr/>
                <p:nvPr/>
              </p:nvSpPr>
              <p:spPr>
                <a:xfrm>
                  <a:off x="4040981" y="211931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6" name="Google Shape;886;p26"/>
                <p:cNvSpPr/>
                <p:nvPr/>
              </p:nvSpPr>
              <p:spPr>
                <a:xfrm>
                  <a:off x="4606480" y="2536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7" name="Google Shape;887;p26"/>
                <p:cNvSpPr/>
                <p:nvPr/>
              </p:nvSpPr>
              <p:spPr>
                <a:xfrm>
                  <a:off x="4576762" y="247649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8" name="Google Shape;888;p26"/>
                <p:cNvSpPr/>
                <p:nvPr/>
              </p:nvSpPr>
              <p:spPr>
                <a:xfrm>
                  <a:off x="4606480" y="241696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9" name="Google Shape;889;p26"/>
                <p:cNvSpPr/>
                <p:nvPr/>
              </p:nvSpPr>
              <p:spPr>
                <a:xfrm>
                  <a:off x="4576762" y="2565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0" name="Google Shape;890;p26"/>
                <p:cNvSpPr/>
                <p:nvPr/>
              </p:nvSpPr>
              <p:spPr>
                <a:xfrm>
                  <a:off x="4547044" y="259556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1" name="Google Shape;891;p26"/>
                <p:cNvSpPr/>
                <p:nvPr/>
              </p:nvSpPr>
              <p:spPr>
                <a:xfrm>
                  <a:off x="4666107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2" name="Google Shape;892;p26"/>
                <p:cNvSpPr/>
                <p:nvPr/>
              </p:nvSpPr>
              <p:spPr>
                <a:xfrm>
                  <a:off x="4636293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3" name="Google Shape;893;p26"/>
                <p:cNvSpPr/>
                <p:nvPr/>
              </p:nvSpPr>
              <p:spPr>
                <a:xfrm>
                  <a:off x="4576762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4" name="Google Shape;894;p26"/>
                <p:cNvSpPr/>
                <p:nvPr/>
              </p:nvSpPr>
              <p:spPr>
                <a:xfrm>
                  <a:off x="4636293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5" name="Google Shape;895;p26"/>
                <p:cNvSpPr/>
                <p:nvPr/>
              </p:nvSpPr>
              <p:spPr>
                <a:xfrm>
                  <a:off x="4040981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6" name="Google Shape;896;p26"/>
                <p:cNvSpPr/>
                <p:nvPr/>
              </p:nvSpPr>
              <p:spPr>
                <a:xfrm>
                  <a:off x="4011168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7" name="Google Shape;897;p26"/>
                <p:cNvSpPr/>
                <p:nvPr/>
              </p:nvSpPr>
              <p:spPr>
                <a:xfrm>
                  <a:off x="4040981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8" name="Google Shape;898;p26"/>
                <p:cNvSpPr/>
                <p:nvPr/>
              </p:nvSpPr>
              <p:spPr>
                <a:xfrm>
                  <a:off x="4070794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9" name="Google Shape;899;p26"/>
                <p:cNvSpPr/>
                <p:nvPr/>
              </p:nvSpPr>
              <p:spPr>
                <a:xfrm>
                  <a:off x="4070794" y="2178843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0" name="Google Shape;900;p26"/>
                <p:cNvSpPr/>
                <p:nvPr/>
              </p:nvSpPr>
              <p:spPr>
                <a:xfrm>
                  <a:off x="4100512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1" name="Google Shape;901;p26"/>
                <p:cNvSpPr/>
                <p:nvPr/>
              </p:nvSpPr>
              <p:spPr>
                <a:xfrm>
                  <a:off x="4130230" y="223837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2" name="Google Shape;902;p26"/>
                <p:cNvSpPr/>
                <p:nvPr/>
              </p:nvSpPr>
              <p:spPr>
                <a:xfrm>
                  <a:off x="4160043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3" name="Google Shape;903;p26"/>
                <p:cNvSpPr/>
                <p:nvPr/>
              </p:nvSpPr>
              <p:spPr>
                <a:xfrm>
                  <a:off x="4189857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4" name="Google Shape;904;p26"/>
                <p:cNvSpPr/>
                <p:nvPr/>
              </p:nvSpPr>
              <p:spPr>
                <a:xfrm>
                  <a:off x="4219575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5" name="Google Shape;905;p26"/>
                <p:cNvSpPr/>
                <p:nvPr/>
              </p:nvSpPr>
              <p:spPr>
                <a:xfrm>
                  <a:off x="4249293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6" name="Google Shape;906;p26"/>
                <p:cNvSpPr/>
                <p:nvPr/>
              </p:nvSpPr>
              <p:spPr>
                <a:xfrm>
                  <a:off x="4279106" y="2387155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7" name="Google Shape;907;p26"/>
                <p:cNvSpPr/>
                <p:nvPr/>
              </p:nvSpPr>
              <p:spPr>
                <a:xfrm>
                  <a:off x="4308919" y="2416968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8" name="Google Shape;908;p26"/>
                <p:cNvSpPr/>
                <p:nvPr/>
              </p:nvSpPr>
              <p:spPr>
                <a:xfrm>
                  <a:off x="4338637" y="2446781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9" name="Google Shape;909;p26"/>
                <p:cNvSpPr/>
                <p:nvPr/>
              </p:nvSpPr>
              <p:spPr>
                <a:xfrm>
                  <a:off x="4100512" y="2178843"/>
                  <a:ext cx="178593" cy="14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148875" extrusionOk="0">
                      <a:moveTo>
                        <a:pt x="178594" y="59531"/>
                      </a:moveTo>
                      <a:lnTo>
                        <a:pt x="178594" y="89249"/>
                      </a:lnTo>
                      <a:lnTo>
                        <a:pt x="148781" y="89249"/>
                      </a:lnTo>
                      <a:lnTo>
                        <a:pt x="148781" y="148876"/>
                      </a:lnTo>
                      <a:lnTo>
                        <a:pt x="119063" y="148876"/>
                      </a:lnTo>
                      <a:lnTo>
                        <a:pt x="119063" y="119063"/>
                      </a:lnTo>
                      <a:lnTo>
                        <a:pt x="89344" y="119063"/>
                      </a:lnTo>
                      <a:lnTo>
                        <a:pt x="89344" y="89249"/>
                      </a:lnTo>
                      <a:lnTo>
                        <a:pt x="59531" y="89249"/>
                      </a:lnTo>
                      <a:lnTo>
                        <a:pt x="59531" y="59531"/>
                      </a:lnTo>
                      <a:lnTo>
                        <a:pt x="29718" y="59531"/>
                      </a:lnTo>
                      <a:lnTo>
                        <a:pt x="29718" y="29813"/>
                      </a:lnTo>
                      <a:lnTo>
                        <a:pt x="0" y="29813"/>
                      </a:lnTo>
                      <a:lnTo>
                        <a:pt x="0" y="0"/>
                      </a:lnTo>
                      <a:lnTo>
                        <a:pt x="59531" y="0"/>
                      </a:lnTo>
                      <a:lnTo>
                        <a:pt x="59531" y="29813"/>
                      </a:lnTo>
                      <a:lnTo>
                        <a:pt x="119063" y="29813"/>
                      </a:lnTo>
                      <a:lnTo>
                        <a:pt x="119063" y="59531"/>
                      </a:lnTo>
                      <a:lnTo>
                        <a:pt x="178594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0" name="Google Shape;910;p26"/>
                <p:cNvSpPr/>
                <p:nvPr/>
              </p:nvSpPr>
              <p:spPr>
                <a:xfrm>
                  <a:off x="4249293" y="226809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1" name="Google Shape;911;p26"/>
                <p:cNvSpPr/>
                <p:nvPr/>
              </p:nvSpPr>
              <p:spPr>
                <a:xfrm>
                  <a:off x="4368355" y="2387155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2" name="Google Shape;912;p26"/>
                <p:cNvSpPr/>
                <p:nvPr/>
              </p:nvSpPr>
              <p:spPr>
                <a:xfrm>
                  <a:off x="4279106" y="247649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3" name="Google Shape;913;p26"/>
                <p:cNvSpPr/>
                <p:nvPr/>
              </p:nvSpPr>
              <p:spPr>
                <a:xfrm>
                  <a:off x="4338637" y="2536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4" name="Google Shape;914;p26"/>
                <p:cNvSpPr/>
                <p:nvPr/>
              </p:nvSpPr>
              <p:spPr>
                <a:xfrm>
                  <a:off x="4368355" y="2506217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5" name="Google Shape;915;p26"/>
                <p:cNvSpPr/>
                <p:nvPr/>
              </p:nvSpPr>
              <p:spPr>
                <a:xfrm>
                  <a:off x="4308919" y="256584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6" name="Google Shape;916;p26"/>
                <p:cNvSpPr/>
                <p:nvPr/>
              </p:nvSpPr>
              <p:spPr>
                <a:xfrm>
                  <a:off x="4279106" y="259556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7" name="Google Shape;917;p26"/>
                <p:cNvSpPr/>
                <p:nvPr/>
              </p:nvSpPr>
              <p:spPr>
                <a:xfrm>
                  <a:off x="4070794" y="2208656"/>
                  <a:ext cx="267842" cy="2975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2" h="297561" extrusionOk="0">
                      <a:moveTo>
                        <a:pt x="267843" y="238125"/>
                      </a:moveTo>
                      <a:lnTo>
                        <a:pt x="267843" y="267843"/>
                      </a:lnTo>
                      <a:lnTo>
                        <a:pt x="208312" y="267843"/>
                      </a:lnTo>
                      <a:lnTo>
                        <a:pt x="208312" y="297561"/>
                      </a:lnTo>
                      <a:lnTo>
                        <a:pt x="119062" y="297561"/>
                      </a:lnTo>
                      <a:lnTo>
                        <a:pt x="119062" y="238125"/>
                      </a:lnTo>
                      <a:lnTo>
                        <a:pt x="89249" y="238125"/>
                      </a:lnTo>
                      <a:lnTo>
                        <a:pt x="89249" y="178499"/>
                      </a:lnTo>
                      <a:lnTo>
                        <a:pt x="59436" y="178499"/>
                      </a:lnTo>
                      <a:lnTo>
                        <a:pt x="59436" y="119063"/>
                      </a:lnTo>
                      <a:lnTo>
                        <a:pt x="29718" y="119063"/>
                      </a:lnTo>
                      <a:lnTo>
                        <a:pt x="29718" y="59436"/>
                      </a:lnTo>
                      <a:lnTo>
                        <a:pt x="0" y="59436"/>
                      </a:lnTo>
                      <a:lnTo>
                        <a:pt x="0" y="0"/>
                      </a:ln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59436" y="29718"/>
                      </a:lnTo>
                      <a:lnTo>
                        <a:pt x="59436" y="59436"/>
                      </a:lnTo>
                      <a:lnTo>
                        <a:pt x="89249" y="59436"/>
                      </a:lnTo>
                      <a:lnTo>
                        <a:pt x="89249" y="89249"/>
                      </a:lnTo>
                      <a:lnTo>
                        <a:pt x="119062" y="89249"/>
                      </a:lnTo>
                      <a:lnTo>
                        <a:pt x="119062" y="119063"/>
                      </a:lnTo>
                      <a:lnTo>
                        <a:pt x="148781" y="119063"/>
                      </a:lnTo>
                      <a:lnTo>
                        <a:pt x="148781" y="148781"/>
                      </a:lnTo>
                      <a:lnTo>
                        <a:pt x="178499" y="148781"/>
                      </a:lnTo>
                      <a:lnTo>
                        <a:pt x="178499" y="178499"/>
                      </a:lnTo>
                      <a:lnTo>
                        <a:pt x="208312" y="178499"/>
                      </a:lnTo>
                      <a:lnTo>
                        <a:pt x="208312" y="208312"/>
                      </a:lnTo>
                      <a:lnTo>
                        <a:pt x="238125" y="208312"/>
                      </a:lnTo>
                      <a:lnTo>
                        <a:pt x="238125" y="238125"/>
                      </a:lnTo>
                      <a:lnTo>
                        <a:pt x="267843" y="238125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8" name="Google Shape;918;p26"/>
                <p:cNvSpPr/>
                <p:nvPr/>
              </p:nvSpPr>
              <p:spPr>
                <a:xfrm>
                  <a:off x="4219575" y="25062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9" name="Google Shape;919;p26"/>
                <p:cNvSpPr/>
                <p:nvPr/>
              </p:nvSpPr>
              <p:spPr>
                <a:xfrm>
                  <a:off x="4249293" y="2268092"/>
                  <a:ext cx="148875" cy="178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875" h="178688" extrusionOk="0">
                      <a:moveTo>
                        <a:pt x="148876" y="29813"/>
                      </a:moveTo>
                      <a:lnTo>
                        <a:pt x="148876" y="119063"/>
                      </a:lnTo>
                      <a:lnTo>
                        <a:pt x="119062" y="119063"/>
                      </a:lnTo>
                      <a:lnTo>
                        <a:pt x="119062" y="178689"/>
                      </a:lnTo>
                      <a:lnTo>
                        <a:pt x="89344" y="178689"/>
                      </a:lnTo>
                      <a:lnTo>
                        <a:pt x="89344" y="148876"/>
                      </a:lnTo>
                      <a:lnTo>
                        <a:pt x="59627" y="148876"/>
                      </a:lnTo>
                      <a:lnTo>
                        <a:pt x="59627" y="119063"/>
                      </a:lnTo>
                      <a:lnTo>
                        <a:pt x="29813" y="119063"/>
                      </a:lnTo>
                      <a:lnTo>
                        <a:pt x="29813" y="89344"/>
                      </a:lnTo>
                      <a:lnTo>
                        <a:pt x="0" y="89344"/>
                      </a:lnTo>
                      <a:lnTo>
                        <a:pt x="0" y="59626"/>
                      </a:lnTo>
                      <a:lnTo>
                        <a:pt x="29813" y="59626"/>
                      </a:lnTo>
                      <a:lnTo>
                        <a:pt x="29813" y="0"/>
                      </a:lnTo>
                      <a:lnTo>
                        <a:pt x="89344" y="0"/>
                      </a:lnTo>
                      <a:lnTo>
                        <a:pt x="89344" y="29813"/>
                      </a:lnTo>
                      <a:lnTo>
                        <a:pt x="148876" y="2981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0" name="Google Shape;920;p26"/>
                <p:cNvSpPr/>
                <p:nvPr/>
              </p:nvSpPr>
              <p:spPr>
                <a:xfrm>
                  <a:off x="4398168" y="2327719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1" name="Google Shape;921;p26"/>
                <p:cNvSpPr/>
                <p:nvPr/>
              </p:nvSpPr>
              <p:spPr>
                <a:xfrm>
                  <a:off x="4219575" y="2476499"/>
                  <a:ext cx="148780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148780" extrusionOk="0">
                      <a:moveTo>
                        <a:pt x="148780" y="0"/>
                      </a:moveTo>
                      <a:lnTo>
                        <a:pt x="148780" y="59531"/>
                      </a:lnTo>
                      <a:lnTo>
                        <a:pt x="119063" y="59531"/>
                      </a:lnTo>
                      <a:lnTo>
                        <a:pt x="119063" y="89344"/>
                      </a:lnTo>
                      <a:lnTo>
                        <a:pt x="89345" y="89344"/>
                      </a:lnTo>
                      <a:lnTo>
                        <a:pt x="89345" y="119063"/>
                      </a:lnTo>
                      <a:lnTo>
                        <a:pt x="59531" y="119063"/>
                      </a:lnTo>
                      <a:lnTo>
                        <a:pt x="59531" y="148780"/>
                      </a:lnTo>
                      <a:lnTo>
                        <a:pt x="29718" y="148780"/>
                      </a:lnTo>
                      <a:lnTo>
                        <a:pt x="29718" y="89344"/>
                      </a:lnTo>
                      <a:lnTo>
                        <a:pt x="0" y="89344"/>
                      </a:lnTo>
                      <a:lnTo>
                        <a:pt x="0" y="59531"/>
                      </a:lnTo>
                      <a:lnTo>
                        <a:pt x="59531" y="59531"/>
                      </a:lnTo>
                      <a:lnTo>
                        <a:pt x="59531" y="29718"/>
                      </a:lnTo>
                      <a:lnTo>
                        <a:pt x="119063" y="29718"/>
                      </a:lnTo>
                      <a:lnTo>
                        <a:pt x="119063" y="0"/>
                      </a:lnTo>
                      <a:lnTo>
                        <a:pt x="1487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2" name="Google Shape;922;p26"/>
                <p:cNvSpPr/>
                <p:nvPr/>
              </p:nvSpPr>
              <p:spPr>
                <a:xfrm>
                  <a:off x="4368355" y="2476499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3" name="Google Shape;923;p26"/>
                <p:cNvSpPr/>
                <p:nvPr/>
              </p:nvSpPr>
              <p:spPr>
                <a:xfrm>
                  <a:off x="4398168" y="2506217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4" name="Google Shape;924;p26"/>
                <p:cNvSpPr/>
                <p:nvPr/>
              </p:nvSpPr>
              <p:spPr>
                <a:xfrm>
                  <a:off x="4427982" y="2536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5" name="Google Shape;925;p26"/>
                <p:cNvSpPr/>
                <p:nvPr/>
              </p:nvSpPr>
              <p:spPr>
                <a:xfrm>
                  <a:off x="4457700" y="256584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6" name="Google Shape;926;p26"/>
                <p:cNvSpPr/>
                <p:nvPr/>
              </p:nvSpPr>
              <p:spPr>
                <a:xfrm>
                  <a:off x="4487418" y="259556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7" name="Google Shape;927;p26"/>
                <p:cNvSpPr/>
                <p:nvPr/>
              </p:nvSpPr>
              <p:spPr>
                <a:xfrm>
                  <a:off x="4279106" y="2536030"/>
                  <a:ext cx="238125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25" h="178593" extrusionOk="0">
                      <a:moveTo>
                        <a:pt x="238125" y="89249"/>
                      </a:moveTo>
                      <a:lnTo>
                        <a:pt x="238125" y="119063"/>
                      </a:lnTo>
                      <a:lnTo>
                        <a:pt x="178594" y="119063"/>
                      </a:lnTo>
                      <a:lnTo>
                        <a:pt x="178594" y="148876"/>
                      </a:lnTo>
                      <a:lnTo>
                        <a:pt x="148876" y="148876"/>
                      </a:lnTo>
                      <a:lnTo>
                        <a:pt x="148876" y="178594"/>
                      </a:lnTo>
                      <a:lnTo>
                        <a:pt x="119063" y="178594"/>
                      </a:lnTo>
                      <a:lnTo>
                        <a:pt x="119063" y="148876"/>
                      </a:lnTo>
                      <a:lnTo>
                        <a:pt x="59531" y="148876"/>
                      </a:lnTo>
                      <a:lnTo>
                        <a:pt x="59531" y="119063"/>
                      </a:lnTo>
                      <a:lnTo>
                        <a:pt x="0" y="119063"/>
                      </a:lnTo>
                      <a:lnTo>
                        <a:pt x="0" y="89249"/>
                      </a:lnTo>
                      <a:lnTo>
                        <a:pt x="29813" y="89249"/>
                      </a:lnTo>
                      <a:lnTo>
                        <a:pt x="29813" y="59531"/>
                      </a:lnTo>
                      <a:lnTo>
                        <a:pt x="59531" y="59531"/>
                      </a:lnTo>
                      <a:lnTo>
                        <a:pt x="59531" y="29813"/>
                      </a:lnTo>
                      <a:lnTo>
                        <a:pt x="89249" y="29813"/>
                      </a:lnTo>
                      <a:lnTo>
                        <a:pt x="89249" y="0"/>
                      </a:lnTo>
                      <a:lnTo>
                        <a:pt x="148876" y="0"/>
                      </a:lnTo>
                      <a:lnTo>
                        <a:pt x="148876" y="29813"/>
                      </a:lnTo>
                      <a:lnTo>
                        <a:pt x="178594" y="29813"/>
                      </a:lnTo>
                      <a:lnTo>
                        <a:pt x="178594" y="59531"/>
                      </a:lnTo>
                      <a:lnTo>
                        <a:pt x="208312" y="59531"/>
                      </a:lnTo>
                      <a:lnTo>
                        <a:pt x="208312" y="89249"/>
                      </a:lnTo>
                      <a:lnTo>
                        <a:pt x="238125" y="89249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8" name="Google Shape;928;p26"/>
                <p:cNvSpPr/>
                <p:nvPr/>
              </p:nvSpPr>
              <p:spPr>
                <a:xfrm>
                  <a:off x="4368355" y="2327718"/>
                  <a:ext cx="238125" cy="297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25" h="297560" extrusionOk="0">
                      <a:moveTo>
                        <a:pt x="208407" y="148781"/>
                      </a:moveTo>
                      <a:lnTo>
                        <a:pt x="208407" y="208312"/>
                      </a:lnTo>
                      <a:lnTo>
                        <a:pt x="238125" y="208312"/>
                      </a:lnTo>
                      <a:lnTo>
                        <a:pt x="238125" y="238125"/>
                      </a:lnTo>
                      <a:lnTo>
                        <a:pt x="208407" y="238125"/>
                      </a:lnTo>
                      <a:lnTo>
                        <a:pt x="208407" y="267843"/>
                      </a:lnTo>
                      <a:lnTo>
                        <a:pt x="178689" y="267843"/>
                      </a:lnTo>
                      <a:lnTo>
                        <a:pt x="178689" y="297561"/>
                      </a:lnTo>
                      <a:lnTo>
                        <a:pt x="148876" y="297561"/>
                      </a:lnTo>
                      <a:lnTo>
                        <a:pt x="148876" y="267843"/>
                      </a:lnTo>
                      <a:lnTo>
                        <a:pt x="119063" y="267843"/>
                      </a:lnTo>
                      <a:lnTo>
                        <a:pt x="119063" y="238125"/>
                      </a:lnTo>
                      <a:lnTo>
                        <a:pt x="89345" y="238125"/>
                      </a:lnTo>
                      <a:lnTo>
                        <a:pt x="89345" y="208312"/>
                      </a:lnTo>
                      <a:lnTo>
                        <a:pt x="59627" y="208312"/>
                      </a:lnTo>
                      <a:lnTo>
                        <a:pt x="59627" y="178499"/>
                      </a:lnTo>
                      <a:lnTo>
                        <a:pt x="29813" y="178499"/>
                      </a:lnTo>
                      <a:lnTo>
                        <a:pt x="29813" y="148781"/>
                      </a:lnTo>
                      <a:lnTo>
                        <a:pt x="0" y="148781"/>
                      </a:lnTo>
                      <a:lnTo>
                        <a:pt x="0" y="119063"/>
                      </a:lnTo>
                      <a:lnTo>
                        <a:pt x="29813" y="119063"/>
                      </a:lnTo>
                      <a:lnTo>
                        <a:pt x="29813" y="59436"/>
                      </a:lnTo>
                      <a:lnTo>
                        <a:pt x="59627" y="59436"/>
                      </a:lnTo>
                      <a:lnTo>
                        <a:pt x="59627" y="0"/>
                      </a:ln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148876" y="29718"/>
                      </a:lnTo>
                      <a:lnTo>
                        <a:pt x="148876" y="59436"/>
                      </a:lnTo>
                      <a:lnTo>
                        <a:pt x="208407" y="59436"/>
                      </a:lnTo>
                      <a:lnTo>
                        <a:pt x="208407" y="89249"/>
                      </a:lnTo>
                      <a:lnTo>
                        <a:pt x="238125" y="89249"/>
                      </a:lnTo>
                      <a:lnTo>
                        <a:pt x="238125" y="148781"/>
                      </a:lnTo>
                      <a:lnTo>
                        <a:pt x="208407" y="14878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9" name="Google Shape;929;p26"/>
                <p:cNvSpPr/>
                <p:nvPr/>
              </p:nvSpPr>
              <p:spPr>
                <a:xfrm>
                  <a:off x="4517231" y="262528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0" name="Google Shape;930;p26"/>
                <p:cNvSpPr/>
                <p:nvPr/>
              </p:nvSpPr>
              <p:spPr>
                <a:xfrm>
                  <a:off x="4547044" y="2655093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1" name="Google Shape;931;p26"/>
                <p:cNvSpPr/>
                <p:nvPr/>
              </p:nvSpPr>
              <p:spPr>
                <a:xfrm>
                  <a:off x="4398168" y="2655093"/>
                  <a:ext cx="208311" cy="14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311" h="148875" extrusionOk="0">
                      <a:moveTo>
                        <a:pt x="208312" y="59531"/>
                      </a:moveTo>
                      <a:lnTo>
                        <a:pt x="208312" y="89249"/>
                      </a:lnTo>
                      <a:lnTo>
                        <a:pt x="178594" y="89249"/>
                      </a:lnTo>
                      <a:lnTo>
                        <a:pt x="178594" y="119063"/>
                      </a:lnTo>
                      <a:lnTo>
                        <a:pt x="119063" y="119063"/>
                      </a:lnTo>
                      <a:lnTo>
                        <a:pt x="119063" y="148876"/>
                      </a:lnTo>
                      <a:lnTo>
                        <a:pt x="59531" y="148876"/>
                      </a:lnTo>
                      <a:lnTo>
                        <a:pt x="59531" y="119063"/>
                      </a:lnTo>
                      <a:lnTo>
                        <a:pt x="0" y="119063"/>
                      </a:lnTo>
                      <a:lnTo>
                        <a:pt x="0" y="89249"/>
                      </a:lnTo>
                      <a:lnTo>
                        <a:pt x="29813" y="89249"/>
                      </a:lnTo>
                      <a:lnTo>
                        <a:pt x="29813" y="59531"/>
                      </a:lnTo>
                      <a:lnTo>
                        <a:pt x="59531" y="59531"/>
                      </a:lnTo>
                      <a:lnTo>
                        <a:pt x="59531" y="29813"/>
                      </a:lnTo>
                      <a:lnTo>
                        <a:pt x="119063" y="29813"/>
                      </a:lnTo>
                      <a:lnTo>
                        <a:pt x="119063" y="0"/>
                      </a:lnTo>
                      <a:lnTo>
                        <a:pt x="148876" y="0"/>
                      </a:lnTo>
                      <a:lnTo>
                        <a:pt x="148876" y="29813"/>
                      </a:lnTo>
                      <a:lnTo>
                        <a:pt x="178594" y="29813"/>
                      </a:lnTo>
                      <a:lnTo>
                        <a:pt x="178594" y="59531"/>
                      </a:lnTo>
                      <a:lnTo>
                        <a:pt x="208312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2" name="Google Shape;932;p26"/>
                <p:cNvSpPr/>
                <p:nvPr/>
              </p:nvSpPr>
              <p:spPr>
                <a:xfrm>
                  <a:off x="4547044" y="2536030"/>
                  <a:ext cx="148780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178593" extrusionOk="0">
                      <a:moveTo>
                        <a:pt x="148780" y="59531"/>
                      </a:moveTo>
                      <a:lnTo>
                        <a:pt x="148780" y="119063"/>
                      </a:lnTo>
                      <a:lnTo>
                        <a:pt x="119062" y="119063"/>
                      </a:lnTo>
                      <a:lnTo>
                        <a:pt x="119062" y="148876"/>
                      </a:lnTo>
                      <a:lnTo>
                        <a:pt x="89249" y="148876"/>
                      </a:lnTo>
                      <a:lnTo>
                        <a:pt x="89249" y="178594"/>
                      </a:lnTo>
                      <a:lnTo>
                        <a:pt x="59436" y="178594"/>
                      </a:lnTo>
                      <a:lnTo>
                        <a:pt x="59436" y="148876"/>
                      </a:lnTo>
                      <a:lnTo>
                        <a:pt x="29718" y="148876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lnTo>
                        <a:pt x="0" y="89249"/>
                      </a:lnTo>
                      <a:lnTo>
                        <a:pt x="29718" y="89249"/>
                      </a:lnTo>
                      <a:lnTo>
                        <a:pt x="29718" y="59531"/>
                      </a:lnTo>
                      <a:lnTo>
                        <a:pt x="59436" y="59531"/>
                      </a:lnTo>
                      <a:lnTo>
                        <a:pt x="59436" y="29813"/>
                      </a:lnTo>
                      <a:lnTo>
                        <a:pt x="89249" y="29813"/>
                      </a:lnTo>
                      <a:lnTo>
                        <a:pt x="89249" y="0"/>
                      </a:lnTo>
                      <a:lnTo>
                        <a:pt x="119062" y="0"/>
                      </a:lnTo>
                      <a:lnTo>
                        <a:pt x="119062" y="59531"/>
                      </a:lnTo>
                      <a:lnTo>
                        <a:pt x="148780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3" name="Google Shape;933;p26"/>
                <p:cNvSpPr/>
                <p:nvPr/>
              </p:nvSpPr>
              <p:spPr>
                <a:xfrm>
                  <a:off x="4576762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4" name="Google Shape;934;p26"/>
                <p:cNvSpPr/>
                <p:nvPr/>
              </p:nvSpPr>
              <p:spPr>
                <a:xfrm>
                  <a:off x="4636293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5" name="Google Shape;935;p26"/>
                <p:cNvSpPr/>
                <p:nvPr/>
              </p:nvSpPr>
              <p:spPr>
                <a:xfrm>
                  <a:off x="4606480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6" name="Google Shape;936;p26"/>
                <p:cNvSpPr/>
                <p:nvPr/>
              </p:nvSpPr>
              <p:spPr>
                <a:xfrm>
                  <a:off x="4576762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7" name="Google Shape;937;p26"/>
                <p:cNvSpPr/>
                <p:nvPr/>
              </p:nvSpPr>
              <p:spPr>
                <a:xfrm>
                  <a:off x="4636293" y="2655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8" name="Google Shape;938;p26"/>
                <p:cNvSpPr/>
                <p:nvPr/>
              </p:nvSpPr>
              <p:spPr>
                <a:xfrm>
                  <a:off x="4606480" y="2565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9" name="Google Shape;939;p26"/>
                <p:cNvSpPr/>
                <p:nvPr/>
              </p:nvSpPr>
              <p:spPr>
                <a:xfrm>
                  <a:off x="4576762" y="25955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0" name="Google Shape;940;p26"/>
                <p:cNvSpPr/>
                <p:nvPr/>
              </p:nvSpPr>
              <p:spPr>
                <a:xfrm>
                  <a:off x="4636293" y="2536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1" name="Google Shape;941;p26"/>
                <p:cNvSpPr/>
                <p:nvPr/>
              </p:nvSpPr>
              <p:spPr>
                <a:xfrm>
                  <a:off x="4517231" y="274434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2" name="Google Shape;942;p26"/>
                <p:cNvSpPr/>
                <p:nvPr/>
              </p:nvSpPr>
              <p:spPr>
                <a:xfrm>
                  <a:off x="4666107" y="259556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3" name="Google Shape;943;p26"/>
                <p:cNvSpPr/>
                <p:nvPr/>
              </p:nvSpPr>
              <p:spPr>
                <a:xfrm>
                  <a:off x="4517231" y="2655093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4" name="Google Shape;944;p26"/>
                <p:cNvSpPr/>
                <p:nvPr/>
              </p:nvSpPr>
              <p:spPr>
                <a:xfrm>
                  <a:off x="4457700" y="268490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5" name="Google Shape;945;p26"/>
                <p:cNvSpPr/>
                <p:nvPr/>
              </p:nvSpPr>
              <p:spPr>
                <a:xfrm>
                  <a:off x="4368355" y="2536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6" name="Google Shape;946;p26"/>
                <p:cNvSpPr/>
                <p:nvPr/>
              </p:nvSpPr>
              <p:spPr>
                <a:xfrm>
                  <a:off x="4487418" y="2357437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7" name="Google Shape;947;p26"/>
                <p:cNvSpPr/>
                <p:nvPr/>
              </p:nvSpPr>
              <p:spPr>
                <a:xfrm>
                  <a:off x="4457700" y="2506217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8" name="Google Shape;948;p26"/>
                <p:cNvSpPr/>
                <p:nvPr/>
              </p:nvSpPr>
              <p:spPr>
                <a:xfrm>
                  <a:off x="4487418" y="2476499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9" name="Google Shape;949;p26"/>
                <p:cNvSpPr/>
                <p:nvPr/>
              </p:nvSpPr>
              <p:spPr>
                <a:xfrm>
                  <a:off x="4517231" y="2446781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0" name="Google Shape;950;p26"/>
                <p:cNvSpPr/>
                <p:nvPr/>
              </p:nvSpPr>
              <p:spPr>
                <a:xfrm>
                  <a:off x="4547044" y="2416968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1" name="Google Shape;951;p26"/>
                <p:cNvSpPr/>
                <p:nvPr/>
              </p:nvSpPr>
              <p:spPr>
                <a:xfrm>
                  <a:off x="4368355" y="2297905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2" name="Google Shape;952;p26"/>
                <p:cNvSpPr/>
                <p:nvPr/>
              </p:nvSpPr>
              <p:spPr>
                <a:xfrm>
                  <a:off x="4249293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3" name="Google Shape;953;p26"/>
                <p:cNvSpPr/>
                <p:nvPr/>
              </p:nvSpPr>
              <p:spPr>
                <a:xfrm>
                  <a:off x="4547044" y="2387155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4" name="Google Shape;954;p26"/>
                <p:cNvSpPr/>
                <p:nvPr/>
              </p:nvSpPr>
              <p:spPr>
                <a:xfrm>
                  <a:off x="4576762" y="2446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5" name="Google Shape;955;p26"/>
                <p:cNvSpPr/>
                <p:nvPr/>
              </p:nvSpPr>
              <p:spPr>
                <a:xfrm>
                  <a:off x="4368355" y="2446781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6" name="Google Shape;956;p26"/>
                <p:cNvSpPr/>
                <p:nvPr/>
              </p:nvSpPr>
              <p:spPr>
                <a:xfrm>
                  <a:off x="4189857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7" name="Google Shape;957;p26"/>
                <p:cNvSpPr/>
                <p:nvPr/>
              </p:nvSpPr>
              <p:spPr>
                <a:xfrm>
                  <a:off x="4249293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8" name="Google Shape;958;p26"/>
                <p:cNvSpPr/>
                <p:nvPr/>
              </p:nvSpPr>
              <p:spPr>
                <a:xfrm>
                  <a:off x="4427982" y="256584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9" name="Google Shape;959;p26"/>
                <p:cNvSpPr/>
                <p:nvPr/>
              </p:nvSpPr>
              <p:spPr>
                <a:xfrm>
                  <a:off x="4487418" y="262528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0" name="Google Shape;960;p26"/>
                <p:cNvSpPr/>
                <p:nvPr/>
              </p:nvSpPr>
              <p:spPr>
                <a:xfrm>
                  <a:off x="4308919" y="2446781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1" name="Google Shape;961;p26"/>
                <p:cNvSpPr/>
                <p:nvPr/>
              </p:nvSpPr>
              <p:spPr>
                <a:xfrm>
                  <a:off x="4130230" y="226809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2" name="Google Shape;962;p26"/>
                <p:cNvSpPr/>
                <p:nvPr/>
              </p:nvSpPr>
              <p:spPr>
                <a:xfrm>
                  <a:off x="4070794" y="220865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3" name="Google Shape;963;p26"/>
                <p:cNvSpPr/>
                <p:nvPr/>
              </p:nvSpPr>
              <p:spPr>
                <a:xfrm>
                  <a:off x="4398168" y="2387155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4" name="Google Shape;964;p26"/>
                <p:cNvSpPr/>
                <p:nvPr/>
              </p:nvSpPr>
              <p:spPr>
                <a:xfrm>
                  <a:off x="4427982" y="2327719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5" name="Google Shape;965;p26"/>
                <p:cNvSpPr/>
                <p:nvPr/>
              </p:nvSpPr>
              <p:spPr>
                <a:xfrm>
                  <a:off x="4279106" y="2268092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6" name="Google Shape;966;p26"/>
                <p:cNvSpPr/>
                <p:nvPr/>
              </p:nvSpPr>
              <p:spPr>
                <a:xfrm>
                  <a:off x="4338637" y="256584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7" name="Google Shape;967;p26"/>
                <p:cNvSpPr/>
                <p:nvPr/>
              </p:nvSpPr>
              <p:spPr>
                <a:xfrm>
                  <a:off x="4308919" y="259556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968" name="Google Shape;968;p26"/>
          <p:cNvGrpSpPr/>
          <p:nvPr/>
        </p:nvGrpSpPr>
        <p:grpSpPr>
          <a:xfrm>
            <a:off x="7508379" y="3347439"/>
            <a:ext cx="1174471" cy="1374022"/>
            <a:chOff x="6600825" y="3577779"/>
            <a:chExt cx="1577530" cy="1845564"/>
          </a:xfrm>
        </p:grpSpPr>
        <p:grpSp>
          <p:nvGrpSpPr>
            <p:cNvPr id="969" name="Google Shape;969;p26"/>
            <p:cNvGrpSpPr/>
            <p:nvPr/>
          </p:nvGrpSpPr>
          <p:grpSpPr>
            <a:xfrm>
              <a:off x="6600825" y="3577779"/>
              <a:ext cx="1577530" cy="1845564"/>
              <a:chOff x="6600825" y="3577779"/>
              <a:chExt cx="1577530" cy="1845564"/>
            </a:xfrm>
          </p:grpSpPr>
          <p:sp>
            <p:nvSpPr>
              <p:cNvPr id="970" name="Google Shape;970;p26"/>
              <p:cNvSpPr/>
              <p:nvPr/>
            </p:nvSpPr>
            <p:spPr>
              <a:xfrm>
                <a:off x="7136606" y="38457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26"/>
              <p:cNvSpPr/>
              <p:nvPr/>
            </p:nvSpPr>
            <p:spPr>
              <a:xfrm>
                <a:off x="7136606" y="390524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26"/>
              <p:cNvSpPr/>
              <p:nvPr/>
            </p:nvSpPr>
            <p:spPr>
              <a:xfrm>
                <a:off x="7106793" y="387553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26"/>
              <p:cNvSpPr/>
              <p:nvPr/>
            </p:nvSpPr>
            <p:spPr>
              <a:xfrm>
                <a:off x="7166419" y="387553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26"/>
              <p:cNvSpPr/>
              <p:nvPr/>
            </p:nvSpPr>
            <p:spPr>
              <a:xfrm>
                <a:off x="7404544" y="357778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26"/>
              <p:cNvSpPr/>
              <p:nvPr/>
            </p:nvSpPr>
            <p:spPr>
              <a:xfrm>
                <a:off x="7404544" y="36374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26"/>
              <p:cNvSpPr/>
              <p:nvPr/>
            </p:nvSpPr>
            <p:spPr>
              <a:xfrm>
                <a:off x="7374731" y="360759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26"/>
              <p:cNvSpPr/>
              <p:nvPr/>
            </p:nvSpPr>
            <p:spPr>
              <a:xfrm>
                <a:off x="7434262" y="360759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26"/>
              <p:cNvSpPr/>
              <p:nvPr/>
            </p:nvSpPr>
            <p:spPr>
              <a:xfrm>
                <a:off x="6600825" y="3577779"/>
                <a:ext cx="1577530" cy="1845564"/>
              </a:xfrm>
              <a:custGeom>
                <a:avLst/>
                <a:gdLst/>
                <a:ahLst/>
                <a:cxnLst/>
                <a:rect l="l" t="t" r="r" b="b"/>
                <a:pathLst>
                  <a:path w="1577530" h="1845564" extrusionOk="0">
                    <a:moveTo>
                      <a:pt x="1547813" y="922782"/>
                    </a:moveTo>
                    <a:lnTo>
                      <a:pt x="1518095" y="922782"/>
                    </a:lnTo>
                    <a:lnTo>
                      <a:pt x="1518095" y="952500"/>
                    </a:lnTo>
                    <a:lnTo>
                      <a:pt x="1488281" y="952500"/>
                    </a:lnTo>
                    <a:lnTo>
                      <a:pt x="1488281" y="982313"/>
                    </a:lnTo>
                    <a:lnTo>
                      <a:pt x="1458468" y="982313"/>
                    </a:lnTo>
                    <a:lnTo>
                      <a:pt x="1458468" y="1012127"/>
                    </a:lnTo>
                    <a:lnTo>
                      <a:pt x="1428750" y="1012127"/>
                    </a:lnTo>
                    <a:lnTo>
                      <a:pt x="1428750" y="1041845"/>
                    </a:lnTo>
                    <a:lnTo>
                      <a:pt x="1399032" y="1041845"/>
                    </a:lnTo>
                    <a:lnTo>
                      <a:pt x="1399032" y="1071563"/>
                    </a:lnTo>
                    <a:lnTo>
                      <a:pt x="1369219" y="1071563"/>
                    </a:lnTo>
                    <a:lnTo>
                      <a:pt x="1369219" y="1101376"/>
                    </a:lnTo>
                    <a:lnTo>
                      <a:pt x="1339406" y="1101376"/>
                    </a:lnTo>
                    <a:lnTo>
                      <a:pt x="1339406" y="1131189"/>
                    </a:lnTo>
                    <a:lnTo>
                      <a:pt x="1309688" y="1131189"/>
                    </a:lnTo>
                    <a:lnTo>
                      <a:pt x="1309688" y="1160907"/>
                    </a:lnTo>
                    <a:lnTo>
                      <a:pt x="1279970" y="1160907"/>
                    </a:lnTo>
                    <a:lnTo>
                      <a:pt x="1279970" y="1190625"/>
                    </a:lnTo>
                    <a:lnTo>
                      <a:pt x="1250156" y="1190625"/>
                    </a:lnTo>
                    <a:lnTo>
                      <a:pt x="1250156" y="1101376"/>
                    </a:lnTo>
                    <a:lnTo>
                      <a:pt x="1220343" y="1101376"/>
                    </a:lnTo>
                    <a:lnTo>
                      <a:pt x="1220343" y="982313"/>
                    </a:lnTo>
                    <a:lnTo>
                      <a:pt x="1190625" y="982313"/>
                    </a:lnTo>
                    <a:lnTo>
                      <a:pt x="1190625" y="922782"/>
                    </a:lnTo>
                    <a:lnTo>
                      <a:pt x="1160907" y="922782"/>
                    </a:lnTo>
                    <a:lnTo>
                      <a:pt x="1160907" y="893064"/>
                    </a:lnTo>
                    <a:lnTo>
                      <a:pt x="1131094" y="893064"/>
                    </a:lnTo>
                    <a:lnTo>
                      <a:pt x="1131094" y="863251"/>
                    </a:lnTo>
                    <a:lnTo>
                      <a:pt x="1101281" y="863251"/>
                    </a:lnTo>
                    <a:lnTo>
                      <a:pt x="1101281" y="833438"/>
                    </a:lnTo>
                    <a:lnTo>
                      <a:pt x="1041845" y="833438"/>
                    </a:lnTo>
                    <a:lnTo>
                      <a:pt x="1041845" y="803720"/>
                    </a:lnTo>
                    <a:lnTo>
                      <a:pt x="982218" y="803720"/>
                    </a:lnTo>
                    <a:lnTo>
                      <a:pt x="982218" y="774002"/>
                    </a:lnTo>
                    <a:lnTo>
                      <a:pt x="922782" y="774002"/>
                    </a:lnTo>
                    <a:lnTo>
                      <a:pt x="922782" y="744188"/>
                    </a:lnTo>
                    <a:lnTo>
                      <a:pt x="892969" y="744188"/>
                    </a:lnTo>
                    <a:lnTo>
                      <a:pt x="892969" y="714375"/>
                    </a:lnTo>
                    <a:lnTo>
                      <a:pt x="833438" y="714375"/>
                    </a:lnTo>
                    <a:lnTo>
                      <a:pt x="833438" y="684657"/>
                    </a:lnTo>
                    <a:lnTo>
                      <a:pt x="803720" y="684657"/>
                    </a:lnTo>
                    <a:lnTo>
                      <a:pt x="803720" y="595313"/>
                    </a:lnTo>
                    <a:lnTo>
                      <a:pt x="833438" y="595313"/>
                    </a:lnTo>
                    <a:lnTo>
                      <a:pt x="833438" y="476250"/>
                    </a:lnTo>
                    <a:lnTo>
                      <a:pt x="863155" y="476250"/>
                    </a:lnTo>
                    <a:lnTo>
                      <a:pt x="863155" y="416814"/>
                    </a:lnTo>
                    <a:lnTo>
                      <a:pt x="833438" y="416814"/>
                    </a:lnTo>
                    <a:lnTo>
                      <a:pt x="833438" y="387001"/>
                    </a:lnTo>
                    <a:lnTo>
                      <a:pt x="803720" y="387001"/>
                    </a:lnTo>
                    <a:lnTo>
                      <a:pt x="803720" y="357188"/>
                    </a:lnTo>
                    <a:lnTo>
                      <a:pt x="744093" y="357188"/>
                    </a:lnTo>
                    <a:lnTo>
                      <a:pt x="744093" y="387001"/>
                    </a:lnTo>
                    <a:lnTo>
                      <a:pt x="714375" y="387001"/>
                    </a:lnTo>
                    <a:lnTo>
                      <a:pt x="714375" y="297752"/>
                    </a:lnTo>
                    <a:lnTo>
                      <a:pt x="744093" y="297752"/>
                    </a:lnTo>
                    <a:lnTo>
                      <a:pt x="744093" y="267938"/>
                    </a:lnTo>
                    <a:lnTo>
                      <a:pt x="773906" y="267938"/>
                    </a:lnTo>
                    <a:lnTo>
                      <a:pt x="773906" y="238125"/>
                    </a:lnTo>
                    <a:lnTo>
                      <a:pt x="803720" y="238125"/>
                    </a:lnTo>
                    <a:lnTo>
                      <a:pt x="803720" y="178689"/>
                    </a:lnTo>
                    <a:lnTo>
                      <a:pt x="773906" y="178689"/>
                    </a:lnTo>
                    <a:lnTo>
                      <a:pt x="773906" y="119063"/>
                    </a:lnTo>
                    <a:lnTo>
                      <a:pt x="744093" y="119063"/>
                    </a:lnTo>
                    <a:lnTo>
                      <a:pt x="744093" y="59627"/>
                    </a:lnTo>
                    <a:lnTo>
                      <a:pt x="714375" y="59627"/>
                    </a:lnTo>
                    <a:lnTo>
                      <a:pt x="714375" y="0"/>
                    </a:lnTo>
                    <a:lnTo>
                      <a:pt x="684657" y="0"/>
                    </a:lnTo>
                    <a:lnTo>
                      <a:pt x="684657" y="59627"/>
                    </a:lnTo>
                    <a:lnTo>
                      <a:pt x="654844" y="59627"/>
                    </a:lnTo>
                    <a:lnTo>
                      <a:pt x="654844" y="119063"/>
                    </a:lnTo>
                    <a:lnTo>
                      <a:pt x="625030" y="119063"/>
                    </a:lnTo>
                    <a:lnTo>
                      <a:pt x="625030" y="178689"/>
                    </a:lnTo>
                    <a:lnTo>
                      <a:pt x="595313" y="178689"/>
                    </a:lnTo>
                    <a:lnTo>
                      <a:pt x="595313" y="238125"/>
                    </a:lnTo>
                    <a:lnTo>
                      <a:pt x="625030" y="238125"/>
                    </a:lnTo>
                    <a:lnTo>
                      <a:pt x="625030" y="267938"/>
                    </a:lnTo>
                    <a:lnTo>
                      <a:pt x="654844" y="267938"/>
                    </a:lnTo>
                    <a:lnTo>
                      <a:pt x="654844" y="297752"/>
                    </a:lnTo>
                    <a:lnTo>
                      <a:pt x="684657" y="297752"/>
                    </a:lnTo>
                    <a:lnTo>
                      <a:pt x="684657" y="387001"/>
                    </a:lnTo>
                    <a:lnTo>
                      <a:pt x="654844" y="387001"/>
                    </a:lnTo>
                    <a:lnTo>
                      <a:pt x="654844" y="416814"/>
                    </a:lnTo>
                    <a:lnTo>
                      <a:pt x="625030" y="416814"/>
                    </a:lnTo>
                    <a:lnTo>
                      <a:pt x="625030" y="446532"/>
                    </a:lnTo>
                    <a:lnTo>
                      <a:pt x="595313" y="446532"/>
                    </a:lnTo>
                    <a:lnTo>
                      <a:pt x="595313" y="476250"/>
                    </a:lnTo>
                    <a:lnTo>
                      <a:pt x="625030" y="476250"/>
                    </a:lnTo>
                    <a:lnTo>
                      <a:pt x="625030" y="595313"/>
                    </a:lnTo>
                    <a:lnTo>
                      <a:pt x="595313" y="595313"/>
                    </a:lnTo>
                    <a:lnTo>
                      <a:pt x="595313" y="684657"/>
                    </a:lnTo>
                    <a:lnTo>
                      <a:pt x="535781" y="684657"/>
                    </a:lnTo>
                    <a:lnTo>
                      <a:pt x="535781" y="714375"/>
                    </a:lnTo>
                    <a:lnTo>
                      <a:pt x="476250" y="714375"/>
                    </a:lnTo>
                    <a:lnTo>
                      <a:pt x="476250" y="744188"/>
                    </a:lnTo>
                    <a:lnTo>
                      <a:pt x="446532" y="744188"/>
                    </a:lnTo>
                    <a:lnTo>
                      <a:pt x="446532" y="774002"/>
                    </a:lnTo>
                    <a:lnTo>
                      <a:pt x="416719" y="774002"/>
                    </a:lnTo>
                    <a:lnTo>
                      <a:pt x="416719" y="803720"/>
                    </a:lnTo>
                    <a:lnTo>
                      <a:pt x="386905" y="803720"/>
                    </a:lnTo>
                    <a:lnTo>
                      <a:pt x="386905" y="506063"/>
                    </a:lnTo>
                    <a:lnTo>
                      <a:pt x="357188" y="506063"/>
                    </a:lnTo>
                    <a:lnTo>
                      <a:pt x="357188" y="476250"/>
                    </a:lnTo>
                    <a:lnTo>
                      <a:pt x="327470" y="476250"/>
                    </a:lnTo>
                    <a:lnTo>
                      <a:pt x="327470" y="446532"/>
                    </a:lnTo>
                    <a:lnTo>
                      <a:pt x="59531" y="446532"/>
                    </a:lnTo>
                    <a:lnTo>
                      <a:pt x="59531" y="476250"/>
                    </a:lnTo>
                    <a:lnTo>
                      <a:pt x="29718" y="476250"/>
                    </a:lnTo>
                    <a:lnTo>
                      <a:pt x="29718" y="506063"/>
                    </a:lnTo>
                    <a:lnTo>
                      <a:pt x="0" y="506063"/>
                    </a:lnTo>
                    <a:lnTo>
                      <a:pt x="0" y="982313"/>
                    </a:lnTo>
                    <a:lnTo>
                      <a:pt x="29718" y="982313"/>
                    </a:lnTo>
                    <a:lnTo>
                      <a:pt x="29718" y="1012127"/>
                    </a:lnTo>
                    <a:lnTo>
                      <a:pt x="59531" y="1012127"/>
                    </a:lnTo>
                    <a:lnTo>
                      <a:pt x="59531" y="1041845"/>
                    </a:lnTo>
                    <a:lnTo>
                      <a:pt x="178594" y="1041845"/>
                    </a:lnTo>
                    <a:lnTo>
                      <a:pt x="178594" y="1071563"/>
                    </a:lnTo>
                    <a:lnTo>
                      <a:pt x="148780" y="1071563"/>
                    </a:lnTo>
                    <a:lnTo>
                      <a:pt x="148780" y="1279970"/>
                    </a:lnTo>
                    <a:lnTo>
                      <a:pt x="119063" y="1279970"/>
                    </a:lnTo>
                    <a:lnTo>
                      <a:pt x="119063" y="1339501"/>
                    </a:lnTo>
                    <a:lnTo>
                      <a:pt x="89345" y="1339501"/>
                    </a:lnTo>
                    <a:lnTo>
                      <a:pt x="89345" y="1399032"/>
                    </a:lnTo>
                    <a:lnTo>
                      <a:pt x="119063" y="1399032"/>
                    </a:lnTo>
                    <a:lnTo>
                      <a:pt x="119063" y="1428750"/>
                    </a:lnTo>
                    <a:lnTo>
                      <a:pt x="178594" y="1428750"/>
                    </a:lnTo>
                    <a:lnTo>
                      <a:pt x="178594" y="1458563"/>
                    </a:lnTo>
                    <a:lnTo>
                      <a:pt x="208407" y="1458563"/>
                    </a:lnTo>
                    <a:lnTo>
                      <a:pt x="208407" y="1488377"/>
                    </a:lnTo>
                    <a:lnTo>
                      <a:pt x="238125" y="1488377"/>
                    </a:lnTo>
                    <a:lnTo>
                      <a:pt x="238125" y="1518095"/>
                    </a:lnTo>
                    <a:lnTo>
                      <a:pt x="267843" y="1518095"/>
                    </a:lnTo>
                    <a:lnTo>
                      <a:pt x="267843" y="1547813"/>
                    </a:lnTo>
                    <a:lnTo>
                      <a:pt x="267843" y="1607439"/>
                    </a:lnTo>
                    <a:lnTo>
                      <a:pt x="238125" y="1607439"/>
                    </a:lnTo>
                    <a:lnTo>
                      <a:pt x="238125" y="1637157"/>
                    </a:lnTo>
                    <a:lnTo>
                      <a:pt x="208407" y="1637157"/>
                    </a:lnTo>
                    <a:lnTo>
                      <a:pt x="208407" y="1696688"/>
                    </a:lnTo>
                    <a:lnTo>
                      <a:pt x="178594" y="1696688"/>
                    </a:lnTo>
                    <a:lnTo>
                      <a:pt x="178594" y="1756220"/>
                    </a:lnTo>
                    <a:lnTo>
                      <a:pt x="208407" y="1756220"/>
                    </a:lnTo>
                    <a:lnTo>
                      <a:pt x="208407" y="1785938"/>
                    </a:lnTo>
                    <a:lnTo>
                      <a:pt x="238125" y="1785938"/>
                    </a:lnTo>
                    <a:lnTo>
                      <a:pt x="238125" y="1815751"/>
                    </a:lnTo>
                    <a:lnTo>
                      <a:pt x="654844" y="1815751"/>
                    </a:lnTo>
                    <a:lnTo>
                      <a:pt x="684657" y="1815751"/>
                    </a:lnTo>
                    <a:lnTo>
                      <a:pt x="684657" y="1845564"/>
                    </a:lnTo>
                    <a:lnTo>
                      <a:pt x="714375" y="1845564"/>
                    </a:lnTo>
                    <a:lnTo>
                      <a:pt x="714375" y="1815751"/>
                    </a:lnTo>
                    <a:lnTo>
                      <a:pt x="773906" y="1815751"/>
                    </a:lnTo>
                    <a:lnTo>
                      <a:pt x="773906" y="1785938"/>
                    </a:lnTo>
                    <a:lnTo>
                      <a:pt x="803720" y="1785938"/>
                    </a:lnTo>
                    <a:lnTo>
                      <a:pt x="803720" y="1756220"/>
                    </a:lnTo>
                    <a:lnTo>
                      <a:pt x="833438" y="1756220"/>
                    </a:lnTo>
                    <a:lnTo>
                      <a:pt x="833438" y="1726502"/>
                    </a:lnTo>
                    <a:lnTo>
                      <a:pt x="863155" y="1726502"/>
                    </a:lnTo>
                    <a:lnTo>
                      <a:pt x="863155" y="1756220"/>
                    </a:lnTo>
                    <a:lnTo>
                      <a:pt x="952500" y="1756220"/>
                    </a:lnTo>
                    <a:lnTo>
                      <a:pt x="952500" y="1726502"/>
                    </a:lnTo>
                    <a:lnTo>
                      <a:pt x="1041845" y="1726502"/>
                    </a:lnTo>
                    <a:lnTo>
                      <a:pt x="1041845" y="1696688"/>
                    </a:lnTo>
                    <a:lnTo>
                      <a:pt x="1101281" y="1696688"/>
                    </a:lnTo>
                    <a:lnTo>
                      <a:pt x="1101281" y="1666875"/>
                    </a:lnTo>
                    <a:lnTo>
                      <a:pt x="1131094" y="1666875"/>
                    </a:lnTo>
                    <a:lnTo>
                      <a:pt x="1131094" y="1637157"/>
                    </a:lnTo>
                    <a:lnTo>
                      <a:pt x="1160907" y="1637157"/>
                    </a:lnTo>
                    <a:lnTo>
                      <a:pt x="1160907" y="1577626"/>
                    </a:lnTo>
                    <a:lnTo>
                      <a:pt x="1190625" y="1577626"/>
                    </a:lnTo>
                    <a:lnTo>
                      <a:pt x="1190625" y="1488377"/>
                    </a:lnTo>
                    <a:lnTo>
                      <a:pt x="1220343" y="1488377"/>
                    </a:lnTo>
                    <a:lnTo>
                      <a:pt x="1220343" y="1339501"/>
                    </a:lnTo>
                    <a:lnTo>
                      <a:pt x="1220343" y="1309688"/>
                    </a:lnTo>
                    <a:lnTo>
                      <a:pt x="1250156" y="1309688"/>
                    </a:lnTo>
                    <a:lnTo>
                      <a:pt x="1250156" y="1279970"/>
                    </a:lnTo>
                    <a:lnTo>
                      <a:pt x="1279970" y="1279970"/>
                    </a:lnTo>
                    <a:lnTo>
                      <a:pt x="1279970" y="1250252"/>
                    </a:lnTo>
                    <a:lnTo>
                      <a:pt x="1309688" y="1250252"/>
                    </a:lnTo>
                    <a:lnTo>
                      <a:pt x="1309688" y="1220438"/>
                    </a:lnTo>
                    <a:lnTo>
                      <a:pt x="1339406" y="1220438"/>
                    </a:lnTo>
                    <a:lnTo>
                      <a:pt x="1339406" y="1190625"/>
                    </a:lnTo>
                    <a:lnTo>
                      <a:pt x="1369219" y="1190625"/>
                    </a:lnTo>
                    <a:lnTo>
                      <a:pt x="1369219" y="1160907"/>
                    </a:lnTo>
                    <a:lnTo>
                      <a:pt x="1399032" y="1160907"/>
                    </a:lnTo>
                    <a:lnTo>
                      <a:pt x="1399032" y="1131189"/>
                    </a:lnTo>
                    <a:lnTo>
                      <a:pt x="1428750" y="1131189"/>
                    </a:lnTo>
                    <a:lnTo>
                      <a:pt x="1428750" y="1101376"/>
                    </a:lnTo>
                    <a:lnTo>
                      <a:pt x="1458468" y="1101376"/>
                    </a:lnTo>
                    <a:lnTo>
                      <a:pt x="1458468" y="1071563"/>
                    </a:lnTo>
                    <a:lnTo>
                      <a:pt x="1488281" y="1071563"/>
                    </a:lnTo>
                    <a:lnTo>
                      <a:pt x="1488281" y="1041845"/>
                    </a:lnTo>
                    <a:lnTo>
                      <a:pt x="1518095" y="1041845"/>
                    </a:lnTo>
                    <a:lnTo>
                      <a:pt x="1518095" y="1012127"/>
                    </a:lnTo>
                    <a:lnTo>
                      <a:pt x="1547813" y="1012127"/>
                    </a:lnTo>
                    <a:lnTo>
                      <a:pt x="1547813" y="982313"/>
                    </a:lnTo>
                    <a:lnTo>
                      <a:pt x="1577531" y="982313"/>
                    </a:lnTo>
                    <a:lnTo>
                      <a:pt x="1577531" y="952500"/>
                    </a:lnTo>
                    <a:lnTo>
                      <a:pt x="1577531" y="922782"/>
                    </a:lnTo>
                    <a:lnTo>
                      <a:pt x="1547813" y="922782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9" name="Google Shape;979;p26"/>
            <p:cNvGrpSpPr/>
            <p:nvPr/>
          </p:nvGrpSpPr>
          <p:grpSpPr>
            <a:xfrm>
              <a:off x="6600825" y="3577780"/>
              <a:ext cx="1577530" cy="1845468"/>
              <a:chOff x="6600825" y="3577780"/>
              <a:chExt cx="1577530" cy="1845468"/>
            </a:xfrm>
          </p:grpSpPr>
          <p:grpSp>
            <p:nvGrpSpPr>
              <p:cNvPr id="980" name="Google Shape;980;p26"/>
              <p:cNvGrpSpPr/>
              <p:nvPr/>
            </p:nvGrpSpPr>
            <p:grpSpPr>
              <a:xfrm>
                <a:off x="6600825" y="4024312"/>
                <a:ext cx="386905" cy="595312"/>
                <a:chOff x="6600825" y="4024312"/>
                <a:chExt cx="386905" cy="595312"/>
              </a:xfrm>
            </p:grpSpPr>
            <p:sp>
              <p:nvSpPr>
                <p:cNvPr id="981" name="Google Shape;981;p26"/>
                <p:cNvSpPr/>
                <p:nvPr/>
              </p:nvSpPr>
              <p:spPr>
                <a:xfrm>
                  <a:off x="6600825" y="4083843"/>
                  <a:ext cx="29718" cy="47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47625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476250"/>
                      </a:lnTo>
                      <a:lnTo>
                        <a:pt x="0" y="47625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2" name="Google Shape;982;p26"/>
                <p:cNvSpPr/>
                <p:nvPr/>
              </p:nvSpPr>
              <p:spPr>
                <a:xfrm>
                  <a:off x="6958012" y="4083843"/>
                  <a:ext cx="29718" cy="47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47625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476250"/>
                      </a:lnTo>
                      <a:lnTo>
                        <a:pt x="0" y="47625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3" name="Google Shape;983;p26"/>
                <p:cNvSpPr/>
                <p:nvPr/>
              </p:nvSpPr>
              <p:spPr>
                <a:xfrm>
                  <a:off x="6630543" y="4054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4" name="Google Shape;984;p26"/>
                <p:cNvSpPr/>
                <p:nvPr/>
              </p:nvSpPr>
              <p:spPr>
                <a:xfrm>
                  <a:off x="6928294" y="4054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5" name="Google Shape;985;p26"/>
                <p:cNvSpPr/>
                <p:nvPr/>
              </p:nvSpPr>
              <p:spPr>
                <a:xfrm>
                  <a:off x="6660356" y="4024312"/>
                  <a:ext cx="26784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3" h="29718" extrusionOk="0">
                      <a:moveTo>
                        <a:pt x="0" y="0"/>
                      </a:moveTo>
                      <a:lnTo>
                        <a:pt x="267843" y="0"/>
                      </a:lnTo>
                      <a:lnTo>
                        <a:pt x="26784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6" name="Google Shape;986;p26"/>
                <p:cNvSpPr/>
                <p:nvPr/>
              </p:nvSpPr>
              <p:spPr>
                <a:xfrm>
                  <a:off x="6630543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7" name="Google Shape;987;p26"/>
                <p:cNvSpPr/>
                <p:nvPr/>
              </p:nvSpPr>
              <p:spPr>
                <a:xfrm>
                  <a:off x="6928294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8" name="Google Shape;988;p26"/>
                <p:cNvSpPr/>
                <p:nvPr/>
              </p:nvSpPr>
              <p:spPr>
                <a:xfrm>
                  <a:off x="6660356" y="4589906"/>
                  <a:ext cx="26784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3" h="29718" extrusionOk="0">
                      <a:moveTo>
                        <a:pt x="0" y="0"/>
                      </a:moveTo>
                      <a:lnTo>
                        <a:pt x="267843" y="0"/>
                      </a:lnTo>
                      <a:lnTo>
                        <a:pt x="26784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9" name="Google Shape;989;p26"/>
                <p:cNvSpPr/>
                <p:nvPr/>
              </p:nvSpPr>
              <p:spPr>
                <a:xfrm>
                  <a:off x="6660356" y="4470844"/>
                  <a:ext cx="26784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3" h="29718" extrusionOk="0">
                      <a:moveTo>
                        <a:pt x="0" y="0"/>
                      </a:moveTo>
                      <a:lnTo>
                        <a:pt x="267843" y="0"/>
                      </a:lnTo>
                      <a:lnTo>
                        <a:pt x="26784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0" name="Google Shape;990;p26"/>
                <p:cNvSpPr/>
                <p:nvPr/>
              </p:nvSpPr>
              <p:spPr>
                <a:xfrm>
                  <a:off x="6690169" y="4441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1" name="Google Shape;991;p26"/>
                <p:cNvSpPr/>
                <p:nvPr/>
              </p:nvSpPr>
              <p:spPr>
                <a:xfrm>
                  <a:off x="6719887" y="44112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2" name="Google Shape;992;p26"/>
                <p:cNvSpPr/>
                <p:nvPr/>
              </p:nvSpPr>
              <p:spPr>
                <a:xfrm>
                  <a:off x="6868668" y="4441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3" name="Google Shape;993;p26"/>
                <p:cNvSpPr/>
                <p:nvPr/>
              </p:nvSpPr>
              <p:spPr>
                <a:xfrm>
                  <a:off x="6809232" y="44112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4" name="Google Shape;994;p26"/>
                <p:cNvSpPr/>
                <p:nvPr/>
              </p:nvSpPr>
              <p:spPr>
                <a:xfrm>
                  <a:off x="6838950" y="4202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5" name="Google Shape;995;p26"/>
                <p:cNvSpPr/>
                <p:nvPr/>
              </p:nvSpPr>
              <p:spPr>
                <a:xfrm>
                  <a:off x="6719887" y="4202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6" name="Google Shape;996;p26"/>
                <p:cNvSpPr/>
                <p:nvPr/>
              </p:nvSpPr>
              <p:spPr>
                <a:xfrm>
                  <a:off x="6809232" y="4173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7" name="Google Shape;997;p26"/>
                <p:cNvSpPr/>
                <p:nvPr/>
              </p:nvSpPr>
              <p:spPr>
                <a:xfrm>
                  <a:off x="6868668" y="4292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8" name="Google Shape;998;p26"/>
                <p:cNvSpPr/>
                <p:nvPr/>
              </p:nvSpPr>
              <p:spPr>
                <a:xfrm>
                  <a:off x="6838950" y="4143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9" name="Google Shape;999;p26"/>
                <p:cNvSpPr/>
                <p:nvPr/>
              </p:nvSpPr>
              <p:spPr>
                <a:xfrm>
                  <a:off x="6809232" y="432196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0" name="Google Shape;1000;p26"/>
                <p:cNvSpPr/>
                <p:nvPr/>
              </p:nvSpPr>
              <p:spPr>
                <a:xfrm>
                  <a:off x="6690169" y="4292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1" name="Google Shape;1001;p26"/>
                <p:cNvSpPr/>
                <p:nvPr/>
              </p:nvSpPr>
              <p:spPr>
                <a:xfrm>
                  <a:off x="6719887" y="432196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2" name="Google Shape;1002;p26"/>
                <p:cNvSpPr/>
                <p:nvPr/>
              </p:nvSpPr>
              <p:spPr>
                <a:xfrm>
                  <a:off x="6719887" y="4143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3" name="Google Shape;1003;p26"/>
                <p:cNvSpPr/>
                <p:nvPr/>
              </p:nvSpPr>
              <p:spPr>
                <a:xfrm>
                  <a:off x="6779418" y="4143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4" name="Google Shape;1004;p26"/>
                <p:cNvSpPr/>
                <p:nvPr/>
              </p:nvSpPr>
              <p:spPr>
                <a:xfrm>
                  <a:off x="6660356" y="4083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5" name="Google Shape;1005;p26"/>
                <p:cNvSpPr/>
                <p:nvPr/>
              </p:nvSpPr>
              <p:spPr>
                <a:xfrm>
                  <a:off x="6898481" y="4083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6" name="Google Shape;1006;p26"/>
                <p:cNvSpPr/>
                <p:nvPr/>
              </p:nvSpPr>
              <p:spPr>
                <a:xfrm>
                  <a:off x="6660356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7" name="Google Shape;1007;p26"/>
                <p:cNvSpPr/>
                <p:nvPr/>
              </p:nvSpPr>
              <p:spPr>
                <a:xfrm>
                  <a:off x="6898481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8" name="Google Shape;1008;p26"/>
                <p:cNvSpPr/>
                <p:nvPr/>
              </p:nvSpPr>
              <p:spPr>
                <a:xfrm>
                  <a:off x="6749605" y="4173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9" name="Google Shape;1009;p26"/>
                <p:cNvSpPr/>
                <p:nvPr/>
              </p:nvSpPr>
              <p:spPr>
                <a:xfrm>
                  <a:off x="6749605" y="4262437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0" name="Google Shape;1010;p26"/>
                <p:cNvSpPr/>
                <p:nvPr/>
              </p:nvSpPr>
              <p:spPr>
                <a:xfrm>
                  <a:off x="6630733" y="4054125"/>
                  <a:ext cx="327278" cy="535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278" h="535685" extrusionOk="0">
                      <a:moveTo>
                        <a:pt x="297561" y="29718"/>
                      </a:moveTo>
                      <a:lnTo>
                        <a:pt x="297561" y="59436"/>
                      </a:lnTo>
                      <a:lnTo>
                        <a:pt x="267843" y="59436"/>
                      </a:lnTo>
                      <a:lnTo>
                        <a:pt x="267843" y="29718"/>
                      </a:lnTo>
                      <a:lnTo>
                        <a:pt x="297561" y="29718"/>
                      </a:lnTo>
                      <a:lnTo>
                        <a:pt x="297561" y="0"/>
                      </a:ln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59436" y="29718"/>
                      </a:lnTo>
                      <a:lnTo>
                        <a:pt x="59436" y="59436"/>
                      </a:lnTo>
                      <a:lnTo>
                        <a:pt x="29718" y="59436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lnTo>
                        <a:pt x="0" y="505968"/>
                      </a:lnTo>
                      <a:lnTo>
                        <a:pt x="29718" y="505968"/>
                      </a:lnTo>
                      <a:lnTo>
                        <a:pt x="29718" y="476250"/>
                      </a:lnTo>
                      <a:lnTo>
                        <a:pt x="59436" y="476250"/>
                      </a:lnTo>
                      <a:lnTo>
                        <a:pt x="59436" y="505968"/>
                      </a:lnTo>
                      <a:lnTo>
                        <a:pt x="29718" y="505968"/>
                      </a:lnTo>
                      <a:lnTo>
                        <a:pt x="29718" y="535686"/>
                      </a:lnTo>
                      <a:lnTo>
                        <a:pt x="297561" y="535686"/>
                      </a:lnTo>
                      <a:lnTo>
                        <a:pt x="297561" y="505968"/>
                      </a:lnTo>
                      <a:lnTo>
                        <a:pt x="267843" y="505968"/>
                      </a:lnTo>
                      <a:lnTo>
                        <a:pt x="267843" y="476250"/>
                      </a:lnTo>
                      <a:lnTo>
                        <a:pt x="297561" y="476250"/>
                      </a:lnTo>
                      <a:lnTo>
                        <a:pt x="297561" y="505968"/>
                      </a:lnTo>
                      <a:lnTo>
                        <a:pt x="327279" y="505968"/>
                      </a:lnTo>
                      <a:lnTo>
                        <a:pt x="327279" y="29718"/>
                      </a:lnTo>
                      <a:lnTo>
                        <a:pt x="297561" y="29718"/>
                      </a:lnTo>
                      <a:close/>
                      <a:moveTo>
                        <a:pt x="297561" y="446437"/>
                      </a:moveTo>
                      <a:lnTo>
                        <a:pt x="29718" y="446437"/>
                      </a:lnTo>
                      <a:lnTo>
                        <a:pt x="29718" y="416719"/>
                      </a:lnTo>
                      <a:lnTo>
                        <a:pt x="59436" y="416719"/>
                      </a:lnTo>
                      <a:lnTo>
                        <a:pt x="59436" y="387001"/>
                      </a:lnTo>
                      <a:lnTo>
                        <a:pt x="89154" y="387001"/>
                      </a:lnTo>
                      <a:lnTo>
                        <a:pt x="89154" y="357283"/>
                      </a:lnTo>
                      <a:lnTo>
                        <a:pt x="148685" y="357283"/>
                      </a:lnTo>
                      <a:lnTo>
                        <a:pt x="148685" y="297752"/>
                      </a:lnTo>
                      <a:lnTo>
                        <a:pt x="89154" y="297752"/>
                      </a:lnTo>
                      <a:lnTo>
                        <a:pt x="89154" y="268033"/>
                      </a:lnTo>
                      <a:lnTo>
                        <a:pt x="59436" y="268033"/>
                      </a:lnTo>
                      <a:lnTo>
                        <a:pt x="59436" y="238315"/>
                      </a:lnTo>
                      <a:lnTo>
                        <a:pt x="89154" y="238315"/>
                      </a:lnTo>
                      <a:lnTo>
                        <a:pt x="89154" y="268033"/>
                      </a:lnTo>
                      <a:lnTo>
                        <a:pt x="148685" y="268033"/>
                      </a:lnTo>
                      <a:lnTo>
                        <a:pt x="148685" y="238315"/>
                      </a:lnTo>
                      <a:lnTo>
                        <a:pt x="118967" y="238315"/>
                      </a:lnTo>
                      <a:lnTo>
                        <a:pt x="118967" y="208597"/>
                      </a:lnTo>
                      <a:lnTo>
                        <a:pt x="89249" y="208597"/>
                      </a:lnTo>
                      <a:lnTo>
                        <a:pt x="89249" y="149066"/>
                      </a:lnTo>
                      <a:lnTo>
                        <a:pt x="118967" y="149066"/>
                      </a:lnTo>
                      <a:lnTo>
                        <a:pt x="118967" y="119348"/>
                      </a:lnTo>
                      <a:lnTo>
                        <a:pt x="89249" y="119348"/>
                      </a:lnTo>
                      <a:lnTo>
                        <a:pt x="89249" y="89630"/>
                      </a:lnTo>
                      <a:lnTo>
                        <a:pt x="118967" y="89630"/>
                      </a:lnTo>
                      <a:lnTo>
                        <a:pt x="118967" y="119348"/>
                      </a:lnTo>
                      <a:lnTo>
                        <a:pt x="148685" y="119348"/>
                      </a:lnTo>
                      <a:lnTo>
                        <a:pt x="148685" y="89630"/>
                      </a:lnTo>
                      <a:lnTo>
                        <a:pt x="178403" y="89630"/>
                      </a:lnTo>
                      <a:lnTo>
                        <a:pt x="178403" y="119348"/>
                      </a:lnTo>
                      <a:lnTo>
                        <a:pt x="208121" y="119348"/>
                      </a:lnTo>
                      <a:lnTo>
                        <a:pt x="208121" y="89630"/>
                      </a:lnTo>
                      <a:lnTo>
                        <a:pt x="237839" y="89630"/>
                      </a:lnTo>
                      <a:lnTo>
                        <a:pt x="237839" y="119348"/>
                      </a:lnTo>
                      <a:lnTo>
                        <a:pt x="208121" y="119348"/>
                      </a:lnTo>
                      <a:lnTo>
                        <a:pt x="208121" y="149066"/>
                      </a:lnTo>
                      <a:lnTo>
                        <a:pt x="237839" y="149066"/>
                      </a:lnTo>
                      <a:lnTo>
                        <a:pt x="237839" y="208597"/>
                      </a:lnTo>
                      <a:lnTo>
                        <a:pt x="208121" y="208597"/>
                      </a:lnTo>
                      <a:lnTo>
                        <a:pt x="208121" y="238315"/>
                      </a:lnTo>
                      <a:lnTo>
                        <a:pt x="178403" y="238315"/>
                      </a:lnTo>
                      <a:lnTo>
                        <a:pt x="178403" y="268033"/>
                      </a:lnTo>
                      <a:lnTo>
                        <a:pt x="237934" y="268033"/>
                      </a:lnTo>
                      <a:lnTo>
                        <a:pt x="237934" y="238315"/>
                      </a:lnTo>
                      <a:lnTo>
                        <a:pt x="267652" y="238315"/>
                      </a:lnTo>
                      <a:lnTo>
                        <a:pt x="267652" y="268033"/>
                      </a:lnTo>
                      <a:lnTo>
                        <a:pt x="237934" y="268033"/>
                      </a:lnTo>
                      <a:lnTo>
                        <a:pt x="237934" y="297752"/>
                      </a:lnTo>
                      <a:lnTo>
                        <a:pt x="178403" y="297752"/>
                      </a:lnTo>
                      <a:lnTo>
                        <a:pt x="178403" y="357283"/>
                      </a:lnTo>
                      <a:lnTo>
                        <a:pt x="237934" y="357283"/>
                      </a:lnTo>
                      <a:lnTo>
                        <a:pt x="237934" y="387001"/>
                      </a:lnTo>
                      <a:lnTo>
                        <a:pt x="267652" y="387001"/>
                      </a:lnTo>
                      <a:lnTo>
                        <a:pt x="267652" y="416719"/>
                      </a:lnTo>
                      <a:lnTo>
                        <a:pt x="297370" y="416719"/>
                      </a:lnTo>
                      <a:lnTo>
                        <a:pt x="297370" y="446437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1" name="Google Shape;1011;p26"/>
                <p:cNvSpPr/>
                <p:nvPr/>
              </p:nvSpPr>
              <p:spPr>
                <a:xfrm>
                  <a:off x="6719887" y="4441030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2" name="Google Shape;1012;p26"/>
                <p:cNvSpPr/>
                <p:nvPr/>
              </p:nvSpPr>
              <p:spPr>
                <a:xfrm>
                  <a:off x="6749605" y="4173092"/>
                  <a:ext cx="89344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89344" extrusionOk="0">
                      <a:moveTo>
                        <a:pt x="89345" y="29813"/>
                      </a:moveTo>
                      <a:lnTo>
                        <a:pt x="89345" y="89345"/>
                      </a:lnTo>
                      <a:lnTo>
                        <a:pt x="0" y="89345"/>
                      </a:lnTo>
                      <a:lnTo>
                        <a:pt x="0" y="29813"/>
                      </a:lnTo>
                      <a:lnTo>
                        <a:pt x="29813" y="29813"/>
                      </a:lnTo>
                      <a:lnTo>
                        <a:pt x="29813" y="0"/>
                      </a:lnTo>
                      <a:lnTo>
                        <a:pt x="59627" y="0"/>
                      </a:lnTo>
                      <a:lnTo>
                        <a:pt x="59627" y="29813"/>
                      </a:lnTo>
                      <a:lnTo>
                        <a:pt x="89345" y="2981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3" name="Google Shape;1013;p26"/>
                <p:cNvSpPr/>
                <p:nvPr/>
              </p:nvSpPr>
              <p:spPr>
                <a:xfrm>
                  <a:off x="6779418" y="4292155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0"/>
                      </a:lnTo>
                      <a:lnTo>
                        <a:pt x="0" y="14878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4" name="Google Shape;1014;p26"/>
              <p:cNvGrpSpPr/>
              <p:nvPr/>
            </p:nvGrpSpPr>
            <p:grpSpPr>
              <a:xfrm>
                <a:off x="6690169" y="4292155"/>
                <a:ext cx="1160717" cy="1101280"/>
                <a:chOff x="6690169" y="4292155"/>
                <a:chExt cx="1160717" cy="1101280"/>
              </a:xfrm>
            </p:grpSpPr>
            <p:sp>
              <p:nvSpPr>
                <p:cNvPr id="1015" name="Google Shape;1015;p26"/>
                <p:cNvSpPr/>
                <p:nvPr/>
              </p:nvSpPr>
              <p:spPr>
                <a:xfrm>
                  <a:off x="6838950" y="5363717"/>
                  <a:ext cx="53578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781" h="29718" extrusionOk="0">
                      <a:moveTo>
                        <a:pt x="0" y="0"/>
                      </a:moveTo>
                      <a:lnTo>
                        <a:pt x="535781" y="0"/>
                      </a:lnTo>
                      <a:lnTo>
                        <a:pt x="53578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6" name="Google Shape;1016;p26"/>
                <p:cNvSpPr/>
                <p:nvPr/>
              </p:nvSpPr>
              <p:spPr>
                <a:xfrm>
                  <a:off x="6809232" y="533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7" name="Google Shape;1017;p26"/>
                <p:cNvSpPr/>
                <p:nvPr/>
              </p:nvSpPr>
              <p:spPr>
                <a:xfrm>
                  <a:off x="7404544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8" name="Google Shape;1018;p26"/>
                <p:cNvSpPr/>
                <p:nvPr/>
              </p:nvSpPr>
              <p:spPr>
                <a:xfrm>
                  <a:off x="7374731" y="533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9" name="Google Shape;1019;p26"/>
                <p:cNvSpPr/>
                <p:nvPr/>
              </p:nvSpPr>
              <p:spPr>
                <a:xfrm>
                  <a:off x="7404544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0" name="Google Shape;1020;p26"/>
                <p:cNvSpPr/>
                <p:nvPr/>
              </p:nvSpPr>
              <p:spPr>
                <a:xfrm>
                  <a:off x="7434262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1" name="Google Shape;1021;p26"/>
                <p:cNvSpPr/>
                <p:nvPr/>
              </p:nvSpPr>
              <p:spPr>
                <a:xfrm>
                  <a:off x="7463980" y="5304281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2" name="Google Shape;1022;p26"/>
                <p:cNvSpPr/>
                <p:nvPr/>
              </p:nvSpPr>
              <p:spPr>
                <a:xfrm>
                  <a:off x="7553325" y="5274468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3" name="Google Shape;1023;p26"/>
                <p:cNvSpPr/>
                <p:nvPr/>
              </p:nvSpPr>
              <p:spPr>
                <a:xfrm>
                  <a:off x="7642669" y="52446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4" name="Google Shape;1024;p26"/>
                <p:cNvSpPr/>
                <p:nvPr/>
              </p:nvSpPr>
              <p:spPr>
                <a:xfrm>
                  <a:off x="7731918" y="51554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5" name="Google Shape;1025;p26"/>
                <p:cNvSpPr/>
                <p:nvPr/>
              </p:nvSpPr>
              <p:spPr>
                <a:xfrm>
                  <a:off x="7761732" y="5066156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6" name="Google Shape;1026;p26"/>
                <p:cNvSpPr/>
                <p:nvPr/>
              </p:nvSpPr>
              <p:spPr>
                <a:xfrm>
                  <a:off x="7791450" y="4887467"/>
                  <a:ext cx="29718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78593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78594"/>
                      </a:lnTo>
                      <a:lnTo>
                        <a:pt x="0" y="17859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7" name="Google Shape;1027;p26"/>
                <p:cNvSpPr/>
                <p:nvPr/>
              </p:nvSpPr>
              <p:spPr>
                <a:xfrm>
                  <a:off x="7791450" y="4560093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8" name="Google Shape;1028;p26"/>
                <p:cNvSpPr/>
                <p:nvPr/>
              </p:nvSpPr>
              <p:spPr>
                <a:xfrm>
                  <a:off x="7761732" y="450056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9" name="Google Shape;1029;p26"/>
                <p:cNvSpPr/>
                <p:nvPr/>
              </p:nvSpPr>
              <p:spPr>
                <a:xfrm>
                  <a:off x="7731918" y="4470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0" name="Google Shape;1030;p26"/>
                <p:cNvSpPr/>
                <p:nvPr/>
              </p:nvSpPr>
              <p:spPr>
                <a:xfrm>
                  <a:off x="7702105" y="4441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1" name="Google Shape;1031;p26"/>
                <p:cNvSpPr/>
                <p:nvPr/>
              </p:nvSpPr>
              <p:spPr>
                <a:xfrm>
                  <a:off x="7642669" y="44112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2" name="Google Shape;1032;p26"/>
                <p:cNvSpPr/>
                <p:nvPr/>
              </p:nvSpPr>
              <p:spPr>
                <a:xfrm>
                  <a:off x="7583043" y="438149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3" name="Google Shape;1033;p26"/>
                <p:cNvSpPr/>
                <p:nvPr/>
              </p:nvSpPr>
              <p:spPr>
                <a:xfrm>
                  <a:off x="7523607" y="435178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4" name="Google Shape;1034;p26"/>
                <p:cNvSpPr/>
                <p:nvPr/>
              </p:nvSpPr>
              <p:spPr>
                <a:xfrm>
                  <a:off x="6958012" y="438149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5" name="Google Shape;1035;p26"/>
                <p:cNvSpPr/>
                <p:nvPr/>
              </p:nvSpPr>
              <p:spPr>
                <a:xfrm>
                  <a:off x="6898481" y="44112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6" name="Google Shape;1036;p26"/>
                <p:cNvSpPr/>
                <p:nvPr/>
              </p:nvSpPr>
              <p:spPr>
                <a:xfrm>
                  <a:off x="6868668" y="4441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7" name="Google Shape;1037;p26"/>
                <p:cNvSpPr/>
                <p:nvPr/>
              </p:nvSpPr>
              <p:spPr>
                <a:xfrm>
                  <a:off x="6838950" y="4470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8" name="Google Shape;1038;p26"/>
                <p:cNvSpPr/>
                <p:nvPr/>
              </p:nvSpPr>
              <p:spPr>
                <a:xfrm>
                  <a:off x="6809232" y="450056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9" name="Google Shape;1039;p26"/>
                <p:cNvSpPr/>
                <p:nvPr/>
              </p:nvSpPr>
              <p:spPr>
                <a:xfrm>
                  <a:off x="6779418" y="4560093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0" name="Google Shape;1040;p26"/>
                <p:cNvSpPr/>
                <p:nvPr/>
              </p:nvSpPr>
              <p:spPr>
                <a:xfrm>
                  <a:off x="7017543" y="435178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1" name="Google Shape;1041;p26"/>
                <p:cNvSpPr/>
                <p:nvPr/>
              </p:nvSpPr>
              <p:spPr>
                <a:xfrm>
                  <a:off x="7434262" y="4321968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2" name="Google Shape;1042;p26"/>
                <p:cNvSpPr/>
                <p:nvPr/>
              </p:nvSpPr>
              <p:spPr>
                <a:xfrm>
                  <a:off x="7077075" y="4321968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3" name="Google Shape;1043;p26"/>
                <p:cNvSpPr/>
                <p:nvPr/>
              </p:nvSpPr>
              <p:spPr>
                <a:xfrm>
                  <a:off x="7166419" y="4292155"/>
                  <a:ext cx="26784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3" h="29718" extrusionOk="0">
                      <a:moveTo>
                        <a:pt x="0" y="0"/>
                      </a:moveTo>
                      <a:lnTo>
                        <a:pt x="267843" y="0"/>
                      </a:lnTo>
                      <a:lnTo>
                        <a:pt x="26784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4" name="Google Shape;1044;p26"/>
                <p:cNvSpPr/>
                <p:nvPr/>
              </p:nvSpPr>
              <p:spPr>
                <a:xfrm>
                  <a:off x="7821168" y="4679155"/>
                  <a:ext cx="29718" cy="208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08406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08407"/>
                      </a:lnTo>
                      <a:lnTo>
                        <a:pt x="0" y="2084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5" name="Google Shape;1045;p26"/>
                <p:cNvSpPr/>
                <p:nvPr/>
              </p:nvSpPr>
              <p:spPr>
                <a:xfrm>
                  <a:off x="6749605" y="4649342"/>
                  <a:ext cx="29718" cy="208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08406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08407"/>
                      </a:lnTo>
                      <a:lnTo>
                        <a:pt x="0" y="2084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6" name="Google Shape;1046;p26"/>
                <p:cNvSpPr/>
                <p:nvPr/>
              </p:nvSpPr>
              <p:spPr>
                <a:xfrm>
                  <a:off x="7702105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7" name="Google Shape;1047;p26"/>
                <p:cNvSpPr/>
                <p:nvPr/>
              </p:nvSpPr>
              <p:spPr>
                <a:xfrm>
                  <a:off x="6809232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8" name="Google Shape;1048;p26"/>
                <p:cNvSpPr/>
                <p:nvPr/>
              </p:nvSpPr>
              <p:spPr>
                <a:xfrm>
                  <a:off x="6779418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9" name="Google Shape;1049;p26"/>
                <p:cNvSpPr/>
                <p:nvPr/>
              </p:nvSpPr>
              <p:spPr>
                <a:xfrm>
                  <a:off x="6719887" y="4857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0" name="Google Shape;1050;p26"/>
                <p:cNvSpPr/>
                <p:nvPr/>
              </p:nvSpPr>
              <p:spPr>
                <a:xfrm>
                  <a:off x="6719887" y="497681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1" name="Google Shape;1051;p26"/>
                <p:cNvSpPr/>
                <p:nvPr/>
              </p:nvSpPr>
              <p:spPr>
                <a:xfrm>
                  <a:off x="6690169" y="4917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2" name="Google Shape;1052;p26"/>
                <p:cNvSpPr/>
                <p:nvPr/>
              </p:nvSpPr>
              <p:spPr>
                <a:xfrm>
                  <a:off x="6838950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3" name="Google Shape;1053;p26"/>
                <p:cNvSpPr/>
                <p:nvPr/>
              </p:nvSpPr>
              <p:spPr>
                <a:xfrm>
                  <a:off x="6898481" y="5155405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4" name="Google Shape;1054;p26"/>
                <p:cNvSpPr/>
                <p:nvPr/>
              </p:nvSpPr>
              <p:spPr>
                <a:xfrm>
                  <a:off x="6987730" y="5185219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5" name="Google Shape;1055;p26"/>
                <p:cNvSpPr/>
                <p:nvPr/>
              </p:nvSpPr>
              <p:spPr>
                <a:xfrm>
                  <a:off x="7077075" y="5214937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6" name="Google Shape;1056;p26"/>
                <p:cNvSpPr/>
                <p:nvPr/>
              </p:nvSpPr>
              <p:spPr>
                <a:xfrm>
                  <a:off x="7225855" y="518521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7" name="Google Shape;1057;p26"/>
                <p:cNvSpPr/>
                <p:nvPr/>
              </p:nvSpPr>
              <p:spPr>
                <a:xfrm>
                  <a:off x="7285482" y="5095874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8" name="Google Shape;1058;p26"/>
                <p:cNvSpPr/>
                <p:nvPr/>
              </p:nvSpPr>
              <p:spPr>
                <a:xfrm>
                  <a:off x="7315200" y="4976812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9" name="Google Shape;1059;p26"/>
                <p:cNvSpPr/>
                <p:nvPr/>
              </p:nvSpPr>
              <p:spPr>
                <a:xfrm>
                  <a:off x="6838950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0" name="Google Shape;1060;p26"/>
                <p:cNvSpPr/>
                <p:nvPr/>
              </p:nvSpPr>
              <p:spPr>
                <a:xfrm>
                  <a:off x="6868668" y="503634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1" name="Google Shape;1061;p26"/>
                <p:cNvSpPr/>
                <p:nvPr/>
              </p:nvSpPr>
              <p:spPr>
                <a:xfrm>
                  <a:off x="6868668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2" name="Google Shape;1062;p26"/>
                <p:cNvSpPr/>
                <p:nvPr/>
              </p:nvSpPr>
              <p:spPr>
                <a:xfrm>
                  <a:off x="6898481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3" name="Google Shape;1063;p26"/>
                <p:cNvSpPr/>
                <p:nvPr/>
              </p:nvSpPr>
              <p:spPr>
                <a:xfrm>
                  <a:off x="6898481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4" name="Google Shape;1064;p26"/>
                <p:cNvSpPr/>
                <p:nvPr/>
              </p:nvSpPr>
              <p:spPr>
                <a:xfrm>
                  <a:off x="6958012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5" name="Google Shape;1065;p26"/>
                <p:cNvSpPr/>
                <p:nvPr/>
              </p:nvSpPr>
              <p:spPr>
                <a:xfrm>
                  <a:off x="7017543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6" name="Google Shape;1066;p26"/>
                <p:cNvSpPr/>
                <p:nvPr/>
              </p:nvSpPr>
              <p:spPr>
                <a:xfrm>
                  <a:off x="7077075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7" name="Google Shape;1067;p26"/>
                <p:cNvSpPr/>
                <p:nvPr/>
              </p:nvSpPr>
              <p:spPr>
                <a:xfrm>
                  <a:off x="7136606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8" name="Google Shape;1068;p26"/>
                <p:cNvSpPr/>
                <p:nvPr/>
              </p:nvSpPr>
              <p:spPr>
                <a:xfrm>
                  <a:off x="7196137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9" name="Google Shape;1069;p26"/>
                <p:cNvSpPr/>
                <p:nvPr/>
              </p:nvSpPr>
              <p:spPr>
                <a:xfrm>
                  <a:off x="6928294" y="5066156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0" name="Google Shape;1070;p26"/>
                <p:cNvSpPr/>
                <p:nvPr/>
              </p:nvSpPr>
              <p:spPr>
                <a:xfrm>
                  <a:off x="6898481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1" name="Google Shape;1071;p26"/>
                <p:cNvSpPr/>
                <p:nvPr/>
              </p:nvSpPr>
              <p:spPr>
                <a:xfrm>
                  <a:off x="6868668" y="512559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2" name="Google Shape;1072;p26"/>
                <p:cNvSpPr/>
                <p:nvPr/>
              </p:nvSpPr>
              <p:spPr>
                <a:xfrm>
                  <a:off x="6928294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3" name="Google Shape;1073;p26"/>
                <p:cNvSpPr/>
                <p:nvPr/>
              </p:nvSpPr>
              <p:spPr>
                <a:xfrm>
                  <a:off x="6928294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4" name="Google Shape;1074;p26"/>
                <p:cNvSpPr/>
                <p:nvPr/>
              </p:nvSpPr>
              <p:spPr>
                <a:xfrm>
                  <a:off x="7047357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5" name="Google Shape;1075;p26"/>
                <p:cNvSpPr/>
                <p:nvPr/>
              </p:nvSpPr>
              <p:spPr>
                <a:xfrm>
                  <a:off x="6958012" y="509587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6" name="Google Shape;1076;p26"/>
                <p:cNvSpPr/>
                <p:nvPr/>
              </p:nvSpPr>
              <p:spPr>
                <a:xfrm>
                  <a:off x="7017543" y="512559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7" name="Google Shape;1077;p26"/>
                <p:cNvSpPr/>
                <p:nvPr/>
              </p:nvSpPr>
              <p:spPr>
                <a:xfrm>
                  <a:off x="6987730" y="512559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8" name="Google Shape;1078;p26"/>
                <p:cNvSpPr/>
                <p:nvPr/>
              </p:nvSpPr>
              <p:spPr>
                <a:xfrm>
                  <a:off x="6958012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9" name="Google Shape;1079;p26"/>
                <p:cNvSpPr/>
                <p:nvPr/>
              </p:nvSpPr>
              <p:spPr>
                <a:xfrm>
                  <a:off x="7017543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0" name="Google Shape;1080;p26"/>
                <p:cNvSpPr/>
                <p:nvPr/>
              </p:nvSpPr>
              <p:spPr>
                <a:xfrm>
                  <a:off x="7077075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1" name="Google Shape;1081;p26"/>
                <p:cNvSpPr/>
                <p:nvPr/>
              </p:nvSpPr>
              <p:spPr>
                <a:xfrm>
                  <a:off x="7136606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2" name="Google Shape;1082;p26"/>
                <p:cNvSpPr/>
                <p:nvPr/>
              </p:nvSpPr>
              <p:spPr>
                <a:xfrm>
                  <a:off x="7196137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3" name="Google Shape;1083;p26"/>
                <p:cNvSpPr/>
                <p:nvPr/>
              </p:nvSpPr>
              <p:spPr>
                <a:xfrm>
                  <a:off x="7077075" y="5155405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4" name="Google Shape;1084;p26"/>
                <p:cNvSpPr/>
                <p:nvPr/>
              </p:nvSpPr>
              <p:spPr>
                <a:xfrm>
                  <a:off x="7225855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5" name="Google Shape;1085;p26"/>
                <p:cNvSpPr/>
                <p:nvPr/>
              </p:nvSpPr>
              <p:spPr>
                <a:xfrm>
                  <a:off x="7166419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6" name="Google Shape;1086;p26"/>
                <p:cNvSpPr/>
                <p:nvPr/>
              </p:nvSpPr>
              <p:spPr>
                <a:xfrm>
                  <a:off x="7106793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7" name="Google Shape;1087;p26"/>
                <p:cNvSpPr/>
                <p:nvPr/>
              </p:nvSpPr>
              <p:spPr>
                <a:xfrm>
                  <a:off x="7255668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8" name="Google Shape;1088;p26"/>
                <p:cNvSpPr/>
                <p:nvPr/>
              </p:nvSpPr>
              <p:spPr>
                <a:xfrm>
                  <a:off x="7017543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9" name="Google Shape;1089;p26"/>
                <p:cNvSpPr/>
                <p:nvPr/>
              </p:nvSpPr>
              <p:spPr>
                <a:xfrm>
                  <a:off x="7017543" y="5036343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0" name="Google Shape;1090;p26"/>
                <p:cNvSpPr/>
                <p:nvPr/>
              </p:nvSpPr>
              <p:spPr>
                <a:xfrm>
                  <a:off x="7047357" y="509587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1" name="Google Shape;1091;p26"/>
                <p:cNvSpPr/>
                <p:nvPr/>
              </p:nvSpPr>
              <p:spPr>
                <a:xfrm>
                  <a:off x="6928294" y="500653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2" name="Google Shape;1092;p26"/>
                <p:cNvSpPr/>
                <p:nvPr/>
              </p:nvSpPr>
              <p:spPr>
                <a:xfrm>
                  <a:off x="7106793" y="5066156"/>
                  <a:ext cx="17859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9718" extrusionOk="0">
                      <a:moveTo>
                        <a:pt x="0" y="0"/>
                      </a:moveTo>
                      <a:lnTo>
                        <a:pt x="178594" y="0"/>
                      </a:lnTo>
                      <a:lnTo>
                        <a:pt x="17859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3" name="Google Shape;1093;p26"/>
                <p:cNvSpPr/>
                <p:nvPr/>
              </p:nvSpPr>
              <p:spPr>
                <a:xfrm>
                  <a:off x="7106793" y="5125592"/>
                  <a:ext cx="17859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9718" extrusionOk="0">
                      <a:moveTo>
                        <a:pt x="0" y="0"/>
                      </a:moveTo>
                      <a:lnTo>
                        <a:pt x="178594" y="0"/>
                      </a:lnTo>
                      <a:lnTo>
                        <a:pt x="17859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4" name="Google Shape;1094;p26"/>
                <p:cNvSpPr/>
                <p:nvPr/>
              </p:nvSpPr>
              <p:spPr>
                <a:xfrm>
                  <a:off x="7374731" y="5244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5" name="Google Shape;1095;p26"/>
                <p:cNvSpPr/>
                <p:nvPr/>
              </p:nvSpPr>
              <p:spPr>
                <a:xfrm>
                  <a:off x="7404544" y="518521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6" name="Google Shape;1096;p26"/>
                <p:cNvSpPr/>
                <p:nvPr/>
              </p:nvSpPr>
              <p:spPr>
                <a:xfrm>
                  <a:off x="7493793" y="494709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7" name="Google Shape;1097;p26"/>
                <p:cNvSpPr/>
                <p:nvPr/>
              </p:nvSpPr>
              <p:spPr>
                <a:xfrm>
                  <a:off x="7434262" y="5095874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8" name="Google Shape;1098;p26"/>
                <p:cNvSpPr/>
                <p:nvPr/>
              </p:nvSpPr>
              <p:spPr>
                <a:xfrm>
                  <a:off x="7463980" y="5006530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9" name="Google Shape;1099;p26"/>
                <p:cNvSpPr/>
                <p:nvPr/>
              </p:nvSpPr>
              <p:spPr>
                <a:xfrm>
                  <a:off x="6809232" y="521493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0" name="Google Shape;1100;p26"/>
                <p:cNvSpPr/>
                <p:nvPr/>
              </p:nvSpPr>
              <p:spPr>
                <a:xfrm>
                  <a:off x="6779418" y="527446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1" name="Google Shape;1101;p26"/>
                <p:cNvSpPr/>
                <p:nvPr/>
              </p:nvSpPr>
              <p:spPr>
                <a:xfrm>
                  <a:off x="6809232" y="4679155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0"/>
                      </a:lnTo>
                      <a:lnTo>
                        <a:pt x="0" y="14878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2" name="Google Shape;1102;p26"/>
                <p:cNvSpPr/>
                <p:nvPr/>
              </p:nvSpPr>
              <p:spPr>
                <a:xfrm>
                  <a:off x="6838950" y="46196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3" name="Google Shape;1103;p26"/>
                <p:cNvSpPr/>
                <p:nvPr/>
              </p:nvSpPr>
              <p:spPr>
                <a:xfrm>
                  <a:off x="6868668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4" name="Google Shape;1104;p26"/>
                <p:cNvSpPr/>
                <p:nvPr/>
              </p:nvSpPr>
              <p:spPr>
                <a:xfrm>
                  <a:off x="6898481" y="4560093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5" name="Google Shape;1105;p26"/>
                <p:cNvSpPr/>
                <p:nvPr/>
              </p:nvSpPr>
              <p:spPr>
                <a:xfrm>
                  <a:off x="6987730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6" name="Google Shape;1106;p26"/>
                <p:cNvSpPr/>
                <p:nvPr/>
              </p:nvSpPr>
              <p:spPr>
                <a:xfrm>
                  <a:off x="6838950" y="4828031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7" name="Google Shape;1107;p26"/>
                <p:cNvSpPr/>
                <p:nvPr/>
              </p:nvSpPr>
              <p:spPr>
                <a:xfrm>
                  <a:off x="6958012" y="4857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8" name="Google Shape;1108;p26"/>
                <p:cNvSpPr/>
                <p:nvPr/>
              </p:nvSpPr>
              <p:spPr>
                <a:xfrm>
                  <a:off x="6987730" y="491728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9" name="Google Shape;1109;p26"/>
                <p:cNvSpPr/>
                <p:nvPr/>
              </p:nvSpPr>
              <p:spPr>
                <a:xfrm>
                  <a:off x="7077075" y="4887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0" name="Google Shape;1110;p26"/>
                <p:cNvSpPr/>
                <p:nvPr/>
              </p:nvSpPr>
              <p:spPr>
                <a:xfrm>
                  <a:off x="6987730" y="479821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1" name="Google Shape;1111;p26"/>
                <p:cNvSpPr/>
                <p:nvPr/>
              </p:nvSpPr>
              <p:spPr>
                <a:xfrm>
                  <a:off x="7017543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2" name="Google Shape;1112;p26"/>
                <p:cNvSpPr/>
                <p:nvPr/>
              </p:nvSpPr>
              <p:spPr>
                <a:xfrm>
                  <a:off x="7047357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3" name="Google Shape;1113;p26"/>
                <p:cNvSpPr/>
                <p:nvPr/>
              </p:nvSpPr>
              <p:spPr>
                <a:xfrm>
                  <a:off x="7077075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4" name="Google Shape;1114;p26"/>
                <p:cNvSpPr/>
                <p:nvPr/>
              </p:nvSpPr>
              <p:spPr>
                <a:xfrm>
                  <a:off x="7077075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5" name="Google Shape;1115;p26"/>
                <p:cNvSpPr/>
                <p:nvPr/>
              </p:nvSpPr>
              <p:spPr>
                <a:xfrm>
                  <a:off x="7225855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6" name="Google Shape;1116;p26"/>
                <p:cNvSpPr/>
                <p:nvPr/>
              </p:nvSpPr>
              <p:spPr>
                <a:xfrm>
                  <a:off x="7374731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7" name="Google Shape;1117;p26"/>
                <p:cNvSpPr/>
                <p:nvPr/>
              </p:nvSpPr>
              <p:spPr>
                <a:xfrm>
                  <a:off x="7404544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8" name="Google Shape;1118;p26"/>
                <p:cNvSpPr/>
                <p:nvPr/>
              </p:nvSpPr>
              <p:spPr>
                <a:xfrm>
                  <a:off x="7196137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9" name="Google Shape;1119;p26"/>
                <p:cNvSpPr/>
                <p:nvPr/>
              </p:nvSpPr>
              <p:spPr>
                <a:xfrm>
                  <a:off x="7166419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0" name="Google Shape;1120;p26"/>
                <p:cNvSpPr/>
                <p:nvPr/>
              </p:nvSpPr>
              <p:spPr>
                <a:xfrm>
                  <a:off x="7196137" y="456009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1" name="Google Shape;1121;p26"/>
                <p:cNvSpPr/>
                <p:nvPr/>
              </p:nvSpPr>
              <p:spPr>
                <a:xfrm>
                  <a:off x="7374731" y="456009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2" name="Google Shape;1122;p26"/>
                <p:cNvSpPr/>
                <p:nvPr/>
              </p:nvSpPr>
              <p:spPr>
                <a:xfrm>
                  <a:off x="7255668" y="4530280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3" name="Google Shape;1123;p26"/>
                <p:cNvSpPr/>
                <p:nvPr/>
              </p:nvSpPr>
              <p:spPr>
                <a:xfrm>
                  <a:off x="7166419" y="4679155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4" name="Google Shape;1124;p26"/>
                <p:cNvSpPr/>
                <p:nvPr/>
              </p:nvSpPr>
              <p:spPr>
                <a:xfrm>
                  <a:off x="7136606" y="46196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5" name="Google Shape;1125;p26"/>
                <p:cNvSpPr/>
                <p:nvPr/>
              </p:nvSpPr>
              <p:spPr>
                <a:xfrm>
                  <a:off x="7434262" y="4589906"/>
                  <a:ext cx="29718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78593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78594"/>
                      </a:lnTo>
                      <a:lnTo>
                        <a:pt x="0" y="17859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6" name="Google Shape;1126;p26"/>
                <p:cNvSpPr/>
                <p:nvPr/>
              </p:nvSpPr>
              <p:spPr>
                <a:xfrm>
                  <a:off x="7136606" y="4798218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7" name="Google Shape;1127;p26"/>
                <p:cNvSpPr/>
                <p:nvPr/>
              </p:nvSpPr>
              <p:spPr>
                <a:xfrm>
                  <a:off x="7106793" y="473868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8" name="Google Shape;1128;p26"/>
                <p:cNvSpPr/>
                <p:nvPr/>
              </p:nvSpPr>
              <p:spPr>
                <a:xfrm>
                  <a:off x="7017543" y="4857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9" name="Google Shape;1129;p26"/>
                <p:cNvSpPr/>
                <p:nvPr/>
              </p:nvSpPr>
              <p:spPr>
                <a:xfrm>
                  <a:off x="7047357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0" name="Google Shape;1130;p26"/>
                <p:cNvSpPr/>
                <p:nvPr/>
              </p:nvSpPr>
              <p:spPr>
                <a:xfrm>
                  <a:off x="7077075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1" name="Google Shape;1131;p26"/>
                <p:cNvSpPr/>
                <p:nvPr/>
              </p:nvSpPr>
              <p:spPr>
                <a:xfrm>
                  <a:off x="6928294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2" name="Google Shape;1132;p26"/>
                <p:cNvSpPr/>
                <p:nvPr/>
              </p:nvSpPr>
              <p:spPr>
                <a:xfrm>
                  <a:off x="6958012" y="473868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3" name="Google Shape;1133;p26"/>
                <p:cNvSpPr/>
                <p:nvPr/>
              </p:nvSpPr>
              <p:spPr>
                <a:xfrm>
                  <a:off x="6987730" y="46791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4" name="Google Shape;1134;p26"/>
                <p:cNvSpPr/>
                <p:nvPr/>
              </p:nvSpPr>
              <p:spPr>
                <a:xfrm>
                  <a:off x="7017543" y="46196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5" name="Google Shape;1135;p26"/>
                <p:cNvSpPr/>
                <p:nvPr/>
              </p:nvSpPr>
              <p:spPr>
                <a:xfrm>
                  <a:off x="7255668" y="4828031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6" name="Google Shape;1136;p26"/>
                <p:cNvSpPr/>
                <p:nvPr/>
              </p:nvSpPr>
              <p:spPr>
                <a:xfrm>
                  <a:off x="7255668" y="4947094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7" name="Google Shape;1137;p26"/>
                <p:cNvSpPr/>
                <p:nvPr/>
              </p:nvSpPr>
              <p:spPr>
                <a:xfrm>
                  <a:off x="7463980" y="4947094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8" name="Google Shape;1138;p26"/>
                <p:cNvSpPr/>
                <p:nvPr/>
              </p:nvSpPr>
              <p:spPr>
                <a:xfrm>
                  <a:off x="7523607" y="479821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9" name="Google Shape;1139;p26"/>
                <p:cNvSpPr/>
                <p:nvPr/>
              </p:nvSpPr>
              <p:spPr>
                <a:xfrm>
                  <a:off x="7523607" y="456009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0" name="Google Shape;1140;p26"/>
                <p:cNvSpPr/>
                <p:nvPr/>
              </p:nvSpPr>
              <p:spPr>
                <a:xfrm>
                  <a:off x="7553325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1" name="Google Shape;1141;p26"/>
                <p:cNvSpPr/>
                <p:nvPr/>
              </p:nvSpPr>
              <p:spPr>
                <a:xfrm>
                  <a:off x="7553325" y="4619624"/>
                  <a:ext cx="29718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78593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78594"/>
                      </a:lnTo>
                      <a:lnTo>
                        <a:pt x="0" y="17859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2" name="Google Shape;1142;p26"/>
                <p:cNvSpPr/>
                <p:nvPr/>
              </p:nvSpPr>
              <p:spPr>
                <a:xfrm>
                  <a:off x="7553325" y="497681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3" name="Google Shape;1143;p26"/>
                <p:cNvSpPr/>
                <p:nvPr/>
              </p:nvSpPr>
              <p:spPr>
                <a:xfrm>
                  <a:off x="7553325" y="4857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4" name="Google Shape;1144;p26"/>
                <p:cNvSpPr/>
                <p:nvPr/>
              </p:nvSpPr>
              <p:spPr>
                <a:xfrm>
                  <a:off x="7583043" y="4887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5" name="Google Shape;1145;p26"/>
                <p:cNvSpPr/>
                <p:nvPr/>
              </p:nvSpPr>
              <p:spPr>
                <a:xfrm>
                  <a:off x="7612856" y="500653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6" name="Google Shape;1146;p26"/>
                <p:cNvSpPr/>
                <p:nvPr/>
              </p:nvSpPr>
              <p:spPr>
                <a:xfrm>
                  <a:off x="7642669" y="491728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7" name="Google Shape;1147;p26"/>
                <p:cNvSpPr/>
                <p:nvPr/>
              </p:nvSpPr>
              <p:spPr>
                <a:xfrm>
                  <a:off x="6720268" y="4322253"/>
                  <a:ext cx="1101375" cy="981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1375" h="981932" extrusionOk="0">
                      <a:moveTo>
                        <a:pt x="1071181" y="356902"/>
                      </a:moveTo>
                      <a:lnTo>
                        <a:pt x="1071181" y="237839"/>
                      </a:lnTo>
                      <a:lnTo>
                        <a:pt x="1041463" y="237839"/>
                      </a:lnTo>
                      <a:lnTo>
                        <a:pt x="1041463" y="178308"/>
                      </a:lnTo>
                      <a:lnTo>
                        <a:pt x="1011746" y="178308"/>
                      </a:lnTo>
                      <a:lnTo>
                        <a:pt x="1011746" y="148590"/>
                      </a:lnTo>
                      <a:lnTo>
                        <a:pt x="982028" y="148590"/>
                      </a:lnTo>
                      <a:lnTo>
                        <a:pt x="982028" y="118872"/>
                      </a:lnTo>
                      <a:lnTo>
                        <a:pt x="922496" y="118872"/>
                      </a:lnTo>
                      <a:lnTo>
                        <a:pt x="922496" y="89154"/>
                      </a:lnTo>
                      <a:lnTo>
                        <a:pt x="862965" y="89154"/>
                      </a:lnTo>
                      <a:lnTo>
                        <a:pt x="862965" y="59436"/>
                      </a:lnTo>
                      <a:lnTo>
                        <a:pt x="803434" y="59436"/>
                      </a:lnTo>
                      <a:lnTo>
                        <a:pt x="803434" y="29718"/>
                      </a:lnTo>
                      <a:lnTo>
                        <a:pt x="714089" y="29718"/>
                      </a:lnTo>
                      <a:lnTo>
                        <a:pt x="714089" y="0"/>
                      </a:lnTo>
                      <a:lnTo>
                        <a:pt x="446246" y="0"/>
                      </a:lnTo>
                      <a:lnTo>
                        <a:pt x="446246" y="29718"/>
                      </a:lnTo>
                      <a:lnTo>
                        <a:pt x="356902" y="29718"/>
                      </a:lnTo>
                      <a:lnTo>
                        <a:pt x="356902" y="59436"/>
                      </a:lnTo>
                      <a:lnTo>
                        <a:pt x="297371" y="59436"/>
                      </a:lnTo>
                      <a:lnTo>
                        <a:pt x="297371" y="89154"/>
                      </a:lnTo>
                      <a:lnTo>
                        <a:pt x="237839" y="89154"/>
                      </a:lnTo>
                      <a:lnTo>
                        <a:pt x="237839" y="118872"/>
                      </a:lnTo>
                      <a:lnTo>
                        <a:pt x="178308" y="118872"/>
                      </a:lnTo>
                      <a:lnTo>
                        <a:pt x="178308" y="148590"/>
                      </a:lnTo>
                      <a:lnTo>
                        <a:pt x="148590" y="148590"/>
                      </a:lnTo>
                      <a:lnTo>
                        <a:pt x="148590" y="178308"/>
                      </a:lnTo>
                      <a:lnTo>
                        <a:pt x="118872" y="178308"/>
                      </a:lnTo>
                      <a:lnTo>
                        <a:pt x="118872" y="237839"/>
                      </a:lnTo>
                      <a:lnTo>
                        <a:pt x="89154" y="237839"/>
                      </a:lnTo>
                      <a:lnTo>
                        <a:pt x="89154" y="327184"/>
                      </a:lnTo>
                      <a:lnTo>
                        <a:pt x="59436" y="327184"/>
                      </a:lnTo>
                      <a:lnTo>
                        <a:pt x="59436" y="535591"/>
                      </a:lnTo>
                      <a:lnTo>
                        <a:pt x="29718" y="535591"/>
                      </a:lnTo>
                      <a:lnTo>
                        <a:pt x="29718" y="595122"/>
                      </a:lnTo>
                      <a:lnTo>
                        <a:pt x="0" y="595122"/>
                      </a:lnTo>
                      <a:lnTo>
                        <a:pt x="0" y="654653"/>
                      </a:lnTo>
                      <a:lnTo>
                        <a:pt x="59531" y="654653"/>
                      </a:lnTo>
                      <a:lnTo>
                        <a:pt x="59531" y="684371"/>
                      </a:lnTo>
                      <a:lnTo>
                        <a:pt x="89249" y="684371"/>
                      </a:lnTo>
                      <a:lnTo>
                        <a:pt x="89249" y="714089"/>
                      </a:lnTo>
                      <a:lnTo>
                        <a:pt x="118967" y="714089"/>
                      </a:lnTo>
                      <a:lnTo>
                        <a:pt x="118967" y="743807"/>
                      </a:lnTo>
                      <a:lnTo>
                        <a:pt x="148685" y="743807"/>
                      </a:lnTo>
                      <a:lnTo>
                        <a:pt x="148685" y="714089"/>
                      </a:lnTo>
                      <a:lnTo>
                        <a:pt x="208216" y="714089"/>
                      </a:lnTo>
                      <a:lnTo>
                        <a:pt x="208216" y="684371"/>
                      </a:lnTo>
                      <a:lnTo>
                        <a:pt x="297561" y="684371"/>
                      </a:lnTo>
                      <a:lnTo>
                        <a:pt x="297561" y="714089"/>
                      </a:lnTo>
                      <a:lnTo>
                        <a:pt x="386905" y="714089"/>
                      </a:lnTo>
                      <a:lnTo>
                        <a:pt x="386905" y="743807"/>
                      </a:lnTo>
                      <a:lnTo>
                        <a:pt x="565499" y="743807"/>
                      </a:lnTo>
                      <a:lnTo>
                        <a:pt x="565499" y="773525"/>
                      </a:lnTo>
                      <a:lnTo>
                        <a:pt x="595217" y="773525"/>
                      </a:lnTo>
                      <a:lnTo>
                        <a:pt x="595217" y="654463"/>
                      </a:lnTo>
                      <a:lnTo>
                        <a:pt x="535686" y="654463"/>
                      </a:lnTo>
                      <a:lnTo>
                        <a:pt x="535686" y="624745"/>
                      </a:lnTo>
                      <a:lnTo>
                        <a:pt x="625030" y="624745"/>
                      </a:lnTo>
                      <a:lnTo>
                        <a:pt x="625030" y="595027"/>
                      </a:lnTo>
                      <a:lnTo>
                        <a:pt x="744093" y="595027"/>
                      </a:lnTo>
                      <a:lnTo>
                        <a:pt x="744093" y="624745"/>
                      </a:lnTo>
                      <a:lnTo>
                        <a:pt x="833438" y="624745"/>
                      </a:lnTo>
                      <a:lnTo>
                        <a:pt x="833438" y="654463"/>
                      </a:lnTo>
                      <a:lnTo>
                        <a:pt x="892969" y="654463"/>
                      </a:lnTo>
                      <a:lnTo>
                        <a:pt x="892969" y="684181"/>
                      </a:lnTo>
                      <a:lnTo>
                        <a:pt x="982313" y="684181"/>
                      </a:lnTo>
                      <a:lnTo>
                        <a:pt x="982313" y="713899"/>
                      </a:lnTo>
                      <a:lnTo>
                        <a:pt x="892969" y="713899"/>
                      </a:lnTo>
                      <a:lnTo>
                        <a:pt x="892969" y="684181"/>
                      </a:lnTo>
                      <a:lnTo>
                        <a:pt x="833438" y="684181"/>
                      </a:lnTo>
                      <a:lnTo>
                        <a:pt x="833438" y="654463"/>
                      </a:lnTo>
                      <a:lnTo>
                        <a:pt x="803720" y="654463"/>
                      </a:lnTo>
                      <a:lnTo>
                        <a:pt x="803720" y="684181"/>
                      </a:lnTo>
                      <a:lnTo>
                        <a:pt x="774001" y="684181"/>
                      </a:lnTo>
                      <a:lnTo>
                        <a:pt x="774001" y="773525"/>
                      </a:lnTo>
                      <a:lnTo>
                        <a:pt x="744283" y="773525"/>
                      </a:lnTo>
                      <a:lnTo>
                        <a:pt x="744283" y="862870"/>
                      </a:lnTo>
                      <a:lnTo>
                        <a:pt x="714565" y="862870"/>
                      </a:lnTo>
                      <a:lnTo>
                        <a:pt x="714565" y="922401"/>
                      </a:lnTo>
                      <a:lnTo>
                        <a:pt x="684847" y="922401"/>
                      </a:lnTo>
                      <a:lnTo>
                        <a:pt x="684847" y="981932"/>
                      </a:lnTo>
                      <a:lnTo>
                        <a:pt x="714565" y="981932"/>
                      </a:lnTo>
                      <a:lnTo>
                        <a:pt x="714565" y="952214"/>
                      </a:lnTo>
                      <a:lnTo>
                        <a:pt x="744283" y="952214"/>
                      </a:lnTo>
                      <a:lnTo>
                        <a:pt x="744283" y="981932"/>
                      </a:lnTo>
                      <a:lnTo>
                        <a:pt x="833628" y="981932"/>
                      </a:lnTo>
                      <a:lnTo>
                        <a:pt x="833628" y="952214"/>
                      </a:lnTo>
                      <a:lnTo>
                        <a:pt x="922972" y="952214"/>
                      </a:lnTo>
                      <a:lnTo>
                        <a:pt x="922972" y="922496"/>
                      </a:lnTo>
                      <a:lnTo>
                        <a:pt x="982504" y="922496"/>
                      </a:lnTo>
                      <a:lnTo>
                        <a:pt x="982504" y="892778"/>
                      </a:lnTo>
                      <a:lnTo>
                        <a:pt x="1012222" y="892778"/>
                      </a:lnTo>
                      <a:lnTo>
                        <a:pt x="1012222" y="833247"/>
                      </a:lnTo>
                      <a:lnTo>
                        <a:pt x="1041940" y="833247"/>
                      </a:lnTo>
                      <a:lnTo>
                        <a:pt x="1041940" y="743903"/>
                      </a:lnTo>
                      <a:lnTo>
                        <a:pt x="1071658" y="743903"/>
                      </a:lnTo>
                      <a:lnTo>
                        <a:pt x="1071658" y="565309"/>
                      </a:lnTo>
                      <a:lnTo>
                        <a:pt x="1101376" y="565309"/>
                      </a:lnTo>
                      <a:lnTo>
                        <a:pt x="1101376" y="356902"/>
                      </a:lnTo>
                      <a:lnTo>
                        <a:pt x="1071658" y="356902"/>
                      </a:lnTo>
                      <a:close/>
                      <a:moveTo>
                        <a:pt x="446151" y="565309"/>
                      </a:moveTo>
                      <a:lnTo>
                        <a:pt x="416433" y="565309"/>
                      </a:lnTo>
                      <a:lnTo>
                        <a:pt x="416433" y="595027"/>
                      </a:lnTo>
                      <a:lnTo>
                        <a:pt x="356902" y="595027"/>
                      </a:lnTo>
                      <a:lnTo>
                        <a:pt x="356902" y="624745"/>
                      </a:lnTo>
                      <a:lnTo>
                        <a:pt x="267557" y="624745"/>
                      </a:lnTo>
                      <a:lnTo>
                        <a:pt x="267557" y="595027"/>
                      </a:lnTo>
                      <a:lnTo>
                        <a:pt x="237839" y="595027"/>
                      </a:lnTo>
                      <a:lnTo>
                        <a:pt x="237839" y="535496"/>
                      </a:lnTo>
                      <a:lnTo>
                        <a:pt x="267557" y="535496"/>
                      </a:lnTo>
                      <a:lnTo>
                        <a:pt x="267557" y="475964"/>
                      </a:lnTo>
                      <a:lnTo>
                        <a:pt x="237839" y="475964"/>
                      </a:lnTo>
                      <a:lnTo>
                        <a:pt x="237839" y="505682"/>
                      </a:lnTo>
                      <a:lnTo>
                        <a:pt x="208121" y="505682"/>
                      </a:lnTo>
                      <a:lnTo>
                        <a:pt x="208121" y="535400"/>
                      </a:lnTo>
                      <a:lnTo>
                        <a:pt x="118777" y="535400"/>
                      </a:lnTo>
                      <a:lnTo>
                        <a:pt x="118777" y="505682"/>
                      </a:lnTo>
                      <a:lnTo>
                        <a:pt x="89059" y="505682"/>
                      </a:lnTo>
                      <a:lnTo>
                        <a:pt x="89059" y="356902"/>
                      </a:lnTo>
                      <a:lnTo>
                        <a:pt x="118777" y="356902"/>
                      </a:lnTo>
                      <a:lnTo>
                        <a:pt x="118777" y="297371"/>
                      </a:lnTo>
                      <a:lnTo>
                        <a:pt x="148495" y="297371"/>
                      </a:lnTo>
                      <a:lnTo>
                        <a:pt x="148495" y="267653"/>
                      </a:lnTo>
                      <a:lnTo>
                        <a:pt x="178213" y="267653"/>
                      </a:lnTo>
                      <a:lnTo>
                        <a:pt x="178213" y="237935"/>
                      </a:lnTo>
                      <a:lnTo>
                        <a:pt x="267557" y="237935"/>
                      </a:lnTo>
                      <a:lnTo>
                        <a:pt x="267557" y="267653"/>
                      </a:lnTo>
                      <a:lnTo>
                        <a:pt x="297275" y="267653"/>
                      </a:lnTo>
                      <a:lnTo>
                        <a:pt x="297275" y="297371"/>
                      </a:lnTo>
                      <a:lnTo>
                        <a:pt x="326993" y="297371"/>
                      </a:lnTo>
                      <a:lnTo>
                        <a:pt x="326993" y="356902"/>
                      </a:lnTo>
                      <a:lnTo>
                        <a:pt x="297275" y="356902"/>
                      </a:lnTo>
                      <a:lnTo>
                        <a:pt x="297275" y="416433"/>
                      </a:lnTo>
                      <a:lnTo>
                        <a:pt x="267557" y="416433"/>
                      </a:lnTo>
                      <a:lnTo>
                        <a:pt x="267557" y="475964"/>
                      </a:lnTo>
                      <a:lnTo>
                        <a:pt x="297275" y="475964"/>
                      </a:lnTo>
                      <a:lnTo>
                        <a:pt x="297275" y="446246"/>
                      </a:lnTo>
                      <a:lnTo>
                        <a:pt x="326993" y="446246"/>
                      </a:lnTo>
                      <a:lnTo>
                        <a:pt x="326993" y="416528"/>
                      </a:lnTo>
                      <a:lnTo>
                        <a:pt x="356711" y="416528"/>
                      </a:lnTo>
                      <a:lnTo>
                        <a:pt x="356711" y="386810"/>
                      </a:lnTo>
                      <a:lnTo>
                        <a:pt x="386429" y="386810"/>
                      </a:lnTo>
                      <a:lnTo>
                        <a:pt x="386429" y="416528"/>
                      </a:lnTo>
                      <a:lnTo>
                        <a:pt x="416147" y="416528"/>
                      </a:lnTo>
                      <a:lnTo>
                        <a:pt x="416147" y="476060"/>
                      </a:lnTo>
                      <a:lnTo>
                        <a:pt x="445865" y="476060"/>
                      </a:lnTo>
                      <a:lnTo>
                        <a:pt x="445865" y="565404"/>
                      </a:lnTo>
                      <a:close/>
                      <a:moveTo>
                        <a:pt x="743807" y="446246"/>
                      </a:moveTo>
                      <a:lnTo>
                        <a:pt x="714089" y="446246"/>
                      </a:lnTo>
                      <a:lnTo>
                        <a:pt x="714089" y="475964"/>
                      </a:lnTo>
                      <a:lnTo>
                        <a:pt x="684371" y="475964"/>
                      </a:lnTo>
                      <a:lnTo>
                        <a:pt x="684371" y="505682"/>
                      </a:lnTo>
                      <a:lnTo>
                        <a:pt x="654653" y="505682"/>
                      </a:lnTo>
                      <a:lnTo>
                        <a:pt x="654653" y="535400"/>
                      </a:lnTo>
                      <a:lnTo>
                        <a:pt x="535591" y="535400"/>
                      </a:lnTo>
                      <a:lnTo>
                        <a:pt x="535591" y="505682"/>
                      </a:lnTo>
                      <a:lnTo>
                        <a:pt x="505873" y="505682"/>
                      </a:lnTo>
                      <a:lnTo>
                        <a:pt x="505873" y="475964"/>
                      </a:lnTo>
                      <a:lnTo>
                        <a:pt x="476155" y="475964"/>
                      </a:lnTo>
                      <a:lnTo>
                        <a:pt x="476155" y="446246"/>
                      </a:lnTo>
                      <a:lnTo>
                        <a:pt x="446437" y="446246"/>
                      </a:lnTo>
                      <a:lnTo>
                        <a:pt x="446437" y="356902"/>
                      </a:lnTo>
                      <a:lnTo>
                        <a:pt x="416719" y="356902"/>
                      </a:lnTo>
                      <a:lnTo>
                        <a:pt x="416719" y="297371"/>
                      </a:lnTo>
                      <a:lnTo>
                        <a:pt x="446437" y="297371"/>
                      </a:lnTo>
                      <a:lnTo>
                        <a:pt x="446437" y="267653"/>
                      </a:lnTo>
                      <a:lnTo>
                        <a:pt x="476155" y="267653"/>
                      </a:lnTo>
                      <a:lnTo>
                        <a:pt x="476155" y="237935"/>
                      </a:lnTo>
                      <a:lnTo>
                        <a:pt x="535686" y="237935"/>
                      </a:lnTo>
                      <a:lnTo>
                        <a:pt x="535686" y="208217"/>
                      </a:lnTo>
                      <a:lnTo>
                        <a:pt x="654748" y="208217"/>
                      </a:lnTo>
                      <a:lnTo>
                        <a:pt x="654748" y="237935"/>
                      </a:lnTo>
                      <a:lnTo>
                        <a:pt x="714280" y="237935"/>
                      </a:lnTo>
                      <a:lnTo>
                        <a:pt x="714280" y="267653"/>
                      </a:lnTo>
                      <a:lnTo>
                        <a:pt x="743998" y="267653"/>
                      </a:lnTo>
                      <a:lnTo>
                        <a:pt x="743998" y="446246"/>
                      </a:lnTo>
                      <a:close/>
                      <a:moveTo>
                        <a:pt x="1011650" y="624840"/>
                      </a:moveTo>
                      <a:lnTo>
                        <a:pt x="922306" y="624840"/>
                      </a:lnTo>
                      <a:lnTo>
                        <a:pt x="922306" y="595122"/>
                      </a:lnTo>
                      <a:lnTo>
                        <a:pt x="862774" y="595122"/>
                      </a:lnTo>
                      <a:lnTo>
                        <a:pt x="862774" y="565404"/>
                      </a:lnTo>
                      <a:lnTo>
                        <a:pt x="833056" y="565404"/>
                      </a:lnTo>
                      <a:lnTo>
                        <a:pt x="833056" y="535686"/>
                      </a:lnTo>
                      <a:lnTo>
                        <a:pt x="803338" y="535686"/>
                      </a:lnTo>
                      <a:lnTo>
                        <a:pt x="803338" y="476155"/>
                      </a:lnTo>
                      <a:lnTo>
                        <a:pt x="833056" y="476155"/>
                      </a:lnTo>
                      <a:lnTo>
                        <a:pt x="833056" y="297561"/>
                      </a:lnTo>
                      <a:lnTo>
                        <a:pt x="803338" y="297561"/>
                      </a:lnTo>
                      <a:lnTo>
                        <a:pt x="803338" y="238030"/>
                      </a:lnTo>
                      <a:lnTo>
                        <a:pt x="833056" y="238030"/>
                      </a:lnTo>
                      <a:lnTo>
                        <a:pt x="833056" y="208312"/>
                      </a:lnTo>
                      <a:lnTo>
                        <a:pt x="862774" y="208312"/>
                      </a:lnTo>
                      <a:lnTo>
                        <a:pt x="862774" y="238030"/>
                      </a:lnTo>
                      <a:lnTo>
                        <a:pt x="833056" y="238030"/>
                      </a:lnTo>
                      <a:lnTo>
                        <a:pt x="833056" y="297561"/>
                      </a:lnTo>
                      <a:lnTo>
                        <a:pt x="862774" y="297561"/>
                      </a:lnTo>
                      <a:lnTo>
                        <a:pt x="862774" y="476155"/>
                      </a:lnTo>
                      <a:lnTo>
                        <a:pt x="833056" y="476155"/>
                      </a:lnTo>
                      <a:lnTo>
                        <a:pt x="833056" y="535686"/>
                      </a:lnTo>
                      <a:lnTo>
                        <a:pt x="862774" y="535686"/>
                      </a:lnTo>
                      <a:lnTo>
                        <a:pt x="862774" y="565404"/>
                      </a:lnTo>
                      <a:lnTo>
                        <a:pt x="922306" y="565404"/>
                      </a:lnTo>
                      <a:lnTo>
                        <a:pt x="922306" y="595122"/>
                      </a:lnTo>
                      <a:lnTo>
                        <a:pt x="1011650" y="595122"/>
                      </a:lnTo>
                      <a:lnTo>
                        <a:pt x="1011650" y="6248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8" name="Google Shape;1148;p26"/>
                <p:cNvSpPr/>
                <p:nvPr/>
              </p:nvSpPr>
              <p:spPr>
                <a:xfrm>
                  <a:off x="7047357" y="4798218"/>
                  <a:ext cx="89249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119062" extrusionOk="0">
                      <a:moveTo>
                        <a:pt x="89249" y="0"/>
                      </a:moveTo>
                      <a:lnTo>
                        <a:pt x="89249" y="89249"/>
                      </a:lnTo>
                      <a:lnTo>
                        <a:pt x="29718" y="89249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lnTo>
                        <a:pt x="0" y="59531"/>
                      </a:lnTo>
                      <a:lnTo>
                        <a:pt x="29718" y="59531"/>
                      </a:lnTo>
                      <a:lnTo>
                        <a:pt x="29718" y="29813"/>
                      </a:lnTo>
                      <a:lnTo>
                        <a:pt x="59436" y="29813"/>
                      </a:lnTo>
                      <a:lnTo>
                        <a:pt x="59436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9" name="Google Shape;1149;p26"/>
                <p:cNvSpPr/>
                <p:nvPr/>
              </p:nvSpPr>
              <p:spPr>
                <a:xfrm>
                  <a:off x="6987730" y="4857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0" name="Google Shape;1150;p26"/>
                <p:cNvSpPr/>
                <p:nvPr/>
              </p:nvSpPr>
              <p:spPr>
                <a:xfrm>
                  <a:off x="6838950" y="4589906"/>
                  <a:ext cx="178593" cy="23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38125" extrusionOk="0">
                      <a:moveTo>
                        <a:pt x="178594" y="29718"/>
                      </a:moveTo>
                      <a:lnTo>
                        <a:pt x="178594" y="89249"/>
                      </a:lnTo>
                      <a:lnTo>
                        <a:pt x="148780" y="89249"/>
                      </a:lnTo>
                      <a:lnTo>
                        <a:pt x="148780" y="148780"/>
                      </a:lnTo>
                      <a:lnTo>
                        <a:pt x="119063" y="148780"/>
                      </a:lnTo>
                      <a:lnTo>
                        <a:pt x="119063" y="208312"/>
                      </a:lnTo>
                      <a:lnTo>
                        <a:pt x="89345" y="208312"/>
                      </a:lnTo>
                      <a:lnTo>
                        <a:pt x="89345" y="238125"/>
                      </a:lnTo>
                      <a:lnTo>
                        <a:pt x="0" y="238125"/>
                      </a:lnTo>
                      <a:lnTo>
                        <a:pt x="0" y="89249"/>
                      </a:lnTo>
                      <a:lnTo>
                        <a:pt x="29718" y="89249"/>
                      </a:lnTo>
                      <a:lnTo>
                        <a:pt x="29718" y="29718"/>
                      </a:lnTo>
                      <a:lnTo>
                        <a:pt x="59531" y="29718"/>
                      </a:lnTo>
                      <a:lnTo>
                        <a:pt x="59531" y="0"/>
                      </a:ln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178594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1" name="Google Shape;1151;p26"/>
                <p:cNvSpPr/>
                <p:nvPr/>
              </p:nvSpPr>
              <p:spPr>
                <a:xfrm>
                  <a:off x="7017543" y="4738687"/>
                  <a:ext cx="89249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119062" extrusionOk="0">
                      <a:moveTo>
                        <a:pt x="89249" y="0"/>
                      </a:moveTo>
                      <a:lnTo>
                        <a:pt x="89249" y="59531"/>
                      </a:lnTo>
                      <a:lnTo>
                        <a:pt x="59531" y="59531"/>
                      </a:lnTo>
                      <a:lnTo>
                        <a:pt x="59531" y="89345"/>
                      </a:lnTo>
                      <a:lnTo>
                        <a:pt x="29813" y="89345"/>
                      </a:lnTo>
                      <a:lnTo>
                        <a:pt x="29813" y="119063"/>
                      </a:lnTo>
                      <a:lnTo>
                        <a:pt x="0" y="119063"/>
                      </a:lnTo>
                      <a:lnTo>
                        <a:pt x="0" y="59531"/>
                      </a:lnTo>
                      <a:lnTo>
                        <a:pt x="29813" y="59531"/>
                      </a:lnTo>
                      <a:lnTo>
                        <a:pt x="29813" y="29718"/>
                      </a:lnTo>
                      <a:lnTo>
                        <a:pt x="59531" y="29718"/>
                      </a:lnTo>
                      <a:lnTo>
                        <a:pt x="59531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2" name="Google Shape;1152;p26"/>
                <p:cNvSpPr/>
                <p:nvPr/>
              </p:nvSpPr>
              <p:spPr>
                <a:xfrm>
                  <a:off x="7166419" y="4560093"/>
                  <a:ext cx="267842" cy="267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2" h="267938" extrusionOk="0">
                      <a:moveTo>
                        <a:pt x="267843" y="29813"/>
                      </a:moveTo>
                      <a:lnTo>
                        <a:pt x="267843" y="208312"/>
                      </a:lnTo>
                      <a:lnTo>
                        <a:pt x="238125" y="208312"/>
                      </a:lnTo>
                      <a:lnTo>
                        <a:pt x="238125" y="238125"/>
                      </a:lnTo>
                      <a:lnTo>
                        <a:pt x="208312" y="238125"/>
                      </a:lnTo>
                      <a:lnTo>
                        <a:pt x="208312" y="267938"/>
                      </a:lnTo>
                      <a:lnTo>
                        <a:pt x="89249" y="267938"/>
                      </a:lnTo>
                      <a:lnTo>
                        <a:pt x="89249" y="238125"/>
                      </a:lnTo>
                      <a:lnTo>
                        <a:pt x="59436" y="238125"/>
                      </a:lnTo>
                      <a:lnTo>
                        <a:pt x="59436" y="208312"/>
                      </a:lnTo>
                      <a:lnTo>
                        <a:pt x="29718" y="208312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lnTo>
                        <a:pt x="0" y="59531"/>
                      </a:lnTo>
                      <a:lnTo>
                        <a:pt x="29718" y="59531"/>
                      </a:lnTo>
                      <a:lnTo>
                        <a:pt x="29718" y="29813"/>
                      </a:lnTo>
                      <a:lnTo>
                        <a:pt x="89249" y="29813"/>
                      </a:lnTo>
                      <a:lnTo>
                        <a:pt x="89249" y="0"/>
                      </a:lnTo>
                      <a:lnTo>
                        <a:pt x="208312" y="0"/>
                      </a:lnTo>
                      <a:lnTo>
                        <a:pt x="208312" y="29813"/>
                      </a:lnTo>
                      <a:lnTo>
                        <a:pt x="267843" y="2981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3" name="Google Shape;1153;p26"/>
                <p:cNvSpPr/>
                <p:nvPr/>
              </p:nvSpPr>
              <p:spPr>
                <a:xfrm>
                  <a:off x="6809232" y="4947094"/>
                  <a:ext cx="684561" cy="416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561" h="416623" extrusionOk="0">
                      <a:moveTo>
                        <a:pt x="684562" y="29718"/>
                      </a:moveTo>
                      <a:lnTo>
                        <a:pt x="684562" y="59436"/>
                      </a:lnTo>
                      <a:lnTo>
                        <a:pt x="654748" y="59436"/>
                      </a:lnTo>
                      <a:lnTo>
                        <a:pt x="654748" y="148780"/>
                      </a:lnTo>
                      <a:lnTo>
                        <a:pt x="625030" y="148780"/>
                      </a:lnTo>
                      <a:lnTo>
                        <a:pt x="625030" y="238125"/>
                      </a:lnTo>
                      <a:lnTo>
                        <a:pt x="595313" y="238125"/>
                      </a:lnTo>
                      <a:lnTo>
                        <a:pt x="595313" y="297561"/>
                      </a:lnTo>
                      <a:lnTo>
                        <a:pt x="565499" y="297561"/>
                      </a:lnTo>
                      <a:lnTo>
                        <a:pt x="565499" y="357188"/>
                      </a:lnTo>
                      <a:lnTo>
                        <a:pt x="595313" y="357188"/>
                      </a:lnTo>
                      <a:lnTo>
                        <a:pt x="595313" y="386905"/>
                      </a:lnTo>
                      <a:lnTo>
                        <a:pt x="565499" y="386905"/>
                      </a:lnTo>
                      <a:lnTo>
                        <a:pt x="565499" y="416623"/>
                      </a:lnTo>
                      <a:lnTo>
                        <a:pt x="29718" y="416623"/>
                      </a:lnTo>
                      <a:lnTo>
                        <a:pt x="29718" y="386905"/>
                      </a:lnTo>
                      <a:lnTo>
                        <a:pt x="0" y="386905"/>
                      </a:lnTo>
                      <a:lnTo>
                        <a:pt x="0" y="327374"/>
                      </a:lnTo>
                      <a:lnTo>
                        <a:pt x="29718" y="327374"/>
                      </a:lnTo>
                      <a:lnTo>
                        <a:pt x="29718" y="267843"/>
                      </a:lnTo>
                      <a:lnTo>
                        <a:pt x="59436" y="267843"/>
                      </a:lnTo>
                      <a:lnTo>
                        <a:pt x="59436" y="238125"/>
                      </a:lnTo>
                      <a:lnTo>
                        <a:pt x="178498" y="238125"/>
                      </a:lnTo>
                      <a:lnTo>
                        <a:pt x="178498" y="267843"/>
                      </a:lnTo>
                      <a:lnTo>
                        <a:pt x="267843" y="267843"/>
                      </a:lnTo>
                      <a:lnTo>
                        <a:pt x="267843" y="297561"/>
                      </a:lnTo>
                      <a:lnTo>
                        <a:pt x="416623" y="297561"/>
                      </a:lnTo>
                      <a:lnTo>
                        <a:pt x="416623" y="267843"/>
                      </a:lnTo>
                      <a:lnTo>
                        <a:pt x="476250" y="267843"/>
                      </a:lnTo>
                      <a:lnTo>
                        <a:pt x="476250" y="238125"/>
                      </a:lnTo>
                      <a:lnTo>
                        <a:pt x="505968" y="238125"/>
                      </a:lnTo>
                      <a:lnTo>
                        <a:pt x="505968" y="148780"/>
                      </a:lnTo>
                      <a:lnTo>
                        <a:pt x="535686" y="148780"/>
                      </a:lnTo>
                      <a:lnTo>
                        <a:pt x="535686" y="0"/>
                      </a:lnTo>
                      <a:lnTo>
                        <a:pt x="654748" y="0"/>
                      </a:lnTo>
                      <a:lnTo>
                        <a:pt x="654748" y="29718"/>
                      </a:lnTo>
                      <a:lnTo>
                        <a:pt x="684562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4" name="Google Shape;1154;p26"/>
                <p:cNvSpPr/>
                <p:nvPr/>
              </p:nvSpPr>
              <p:spPr>
                <a:xfrm>
                  <a:off x="7344918" y="4917280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2" y="0"/>
                      </a:lnTo>
                      <a:lnTo>
                        <a:pt x="119062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5" name="Google Shape;1155;p26"/>
                <p:cNvSpPr/>
                <p:nvPr/>
              </p:nvSpPr>
              <p:spPr>
                <a:xfrm>
                  <a:off x="7255668" y="4798218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6" name="Google Shape;1156;p26"/>
                <p:cNvSpPr/>
                <p:nvPr/>
              </p:nvSpPr>
              <p:spPr>
                <a:xfrm>
                  <a:off x="7344918" y="4768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7" name="Google Shape;1157;p26"/>
                <p:cNvSpPr/>
                <p:nvPr/>
              </p:nvSpPr>
              <p:spPr>
                <a:xfrm>
                  <a:off x="7255668" y="4768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8" name="Google Shape;1158;p26"/>
                <p:cNvSpPr/>
                <p:nvPr/>
              </p:nvSpPr>
              <p:spPr>
                <a:xfrm>
                  <a:off x="7315200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9" name="Google Shape;1159;p26"/>
                <p:cNvSpPr/>
                <p:nvPr/>
              </p:nvSpPr>
              <p:spPr>
                <a:xfrm>
                  <a:off x="7196137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0" name="Google Shape;1160;p26"/>
                <p:cNvSpPr/>
                <p:nvPr/>
              </p:nvSpPr>
              <p:spPr>
                <a:xfrm>
                  <a:off x="7374731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1" name="Google Shape;1161;p26"/>
                <p:cNvSpPr/>
                <p:nvPr/>
              </p:nvSpPr>
              <p:spPr>
                <a:xfrm>
                  <a:off x="7404544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2" name="Google Shape;1162;p26"/>
                <p:cNvSpPr/>
                <p:nvPr/>
              </p:nvSpPr>
              <p:spPr>
                <a:xfrm>
                  <a:off x="7344918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3" name="Google Shape;1163;p26"/>
                <p:cNvSpPr/>
                <p:nvPr/>
              </p:nvSpPr>
              <p:spPr>
                <a:xfrm>
                  <a:off x="7285482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4" name="Google Shape;1164;p26"/>
                <p:cNvSpPr/>
                <p:nvPr/>
              </p:nvSpPr>
              <p:spPr>
                <a:xfrm>
                  <a:off x="7374731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5" name="Google Shape;1165;p26"/>
                <p:cNvSpPr/>
                <p:nvPr/>
              </p:nvSpPr>
              <p:spPr>
                <a:xfrm>
                  <a:off x="7374731" y="4619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6" name="Google Shape;1166;p26"/>
                <p:cNvSpPr/>
                <p:nvPr/>
              </p:nvSpPr>
              <p:spPr>
                <a:xfrm>
                  <a:off x="7404544" y="4589906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7" name="Google Shape;1167;p26"/>
                <p:cNvSpPr/>
                <p:nvPr/>
              </p:nvSpPr>
              <p:spPr>
                <a:xfrm>
                  <a:off x="7285482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8" name="Google Shape;1168;p26"/>
                <p:cNvSpPr/>
                <p:nvPr/>
              </p:nvSpPr>
              <p:spPr>
                <a:xfrm>
                  <a:off x="7225855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9" name="Google Shape;1169;p26"/>
                <p:cNvSpPr/>
                <p:nvPr/>
              </p:nvSpPr>
              <p:spPr>
                <a:xfrm>
                  <a:off x="7225855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0" name="Google Shape;1170;p26"/>
                <p:cNvSpPr/>
                <p:nvPr/>
              </p:nvSpPr>
              <p:spPr>
                <a:xfrm>
                  <a:off x="6868668" y="47982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1" name="Google Shape;1171;p26"/>
                <p:cNvSpPr/>
                <p:nvPr/>
              </p:nvSpPr>
              <p:spPr>
                <a:xfrm>
                  <a:off x="6898481" y="4768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2" name="Google Shape;1172;p26"/>
                <p:cNvSpPr/>
                <p:nvPr/>
              </p:nvSpPr>
              <p:spPr>
                <a:xfrm>
                  <a:off x="6928294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3" name="Google Shape;1173;p26"/>
                <p:cNvSpPr/>
                <p:nvPr/>
              </p:nvSpPr>
              <p:spPr>
                <a:xfrm>
                  <a:off x="6958012" y="46791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4" name="Google Shape;1174;p26"/>
                <p:cNvSpPr/>
                <p:nvPr/>
              </p:nvSpPr>
              <p:spPr>
                <a:xfrm>
                  <a:off x="6987730" y="46196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5" name="Google Shape;1175;p26"/>
                <p:cNvSpPr/>
                <p:nvPr/>
              </p:nvSpPr>
              <p:spPr>
                <a:xfrm>
                  <a:off x="6928294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6" name="Google Shape;1176;p26"/>
                <p:cNvSpPr/>
                <p:nvPr/>
              </p:nvSpPr>
              <p:spPr>
                <a:xfrm>
                  <a:off x="6898481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7" name="Google Shape;1177;p26"/>
                <p:cNvSpPr/>
                <p:nvPr/>
              </p:nvSpPr>
              <p:spPr>
                <a:xfrm>
                  <a:off x="6868668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8" name="Google Shape;1178;p26"/>
                <p:cNvSpPr/>
                <p:nvPr/>
              </p:nvSpPr>
              <p:spPr>
                <a:xfrm>
                  <a:off x="6838950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9" name="Google Shape;1179;p26"/>
                <p:cNvSpPr/>
                <p:nvPr/>
              </p:nvSpPr>
              <p:spPr>
                <a:xfrm>
                  <a:off x="6868668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0" name="Google Shape;1180;p26"/>
                <p:cNvSpPr/>
                <p:nvPr/>
              </p:nvSpPr>
              <p:spPr>
                <a:xfrm>
                  <a:off x="6868668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1" name="Google Shape;1181;p26"/>
                <p:cNvSpPr/>
                <p:nvPr/>
              </p:nvSpPr>
              <p:spPr>
                <a:xfrm>
                  <a:off x="6928294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2" name="Google Shape;1182;p26"/>
                <p:cNvSpPr/>
                <p:nvPr/>
              </p:nvSpPr>
              <p:spPr>
                <a:xfrm>
                  <a:off x="6987730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3" name="Google Shape;1183;p26"/>
                <p:cNvSpPr/>
                <p:nvPr/>
              </p:nvSpPr>
              <p:spPr>
                <a:xfrm>
                  <a:off x="7047357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4" name="Google Shape;1184;p26"/>
                <p:cNvSpPr/>
                <p:nvPr/>
              </p:nvSpPr>
              <p:spPr>
                <a:xfrm>
                  <a:off x="7077075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5" name="Google Shape;1185;p26"/>
                <p:cNvSpPr/>
                <p:nvPr/>
              </p:nvSpPr>
              <p:spPr>
                <a:xfrm>
                  <a:off x="7106793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6" name="Google Shape;1186;p26"/>
                <p:cNvSpPr/>
                <p:nvPr/>
              </p:nvSpPr>
              <p:spPr>
                <a:xfrm>
                  <a:off x="7166419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7" name="Google Shape;1187;p26"/>
                <p:cNvSpPr/>
                <p:nvPr/>
              </p:nvSpPr>
              <p:spPr>
                <a:xfrm>
                  <a:off x="7225855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8" name="Google Shape;1188;p26"/>
                <p:cNvSpPr/>
                <p:nvPr/>
              </p:nvSpPr>
              <p:spPr>
                <a:xfrm>
                  <a:off x="7255668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9" name="Google Shape;1189;p26"/>
                <p:cNvSpPr/>
                <p:nvPr/>
              </p:nvSpPr>
              <p:spPr>
                <a:xfrm>
                  <a:off x="6868668" y="5333999"/>
                  <a:ext cx="50596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968" h="29718" extrusionOk="0">
                      <a:moveTo>
                        <a:pt x="0" y="0"/>
                      </a:moveTo>
                      <a:lnTo>
                        <a:pt x="505968" y="0"/>
                      </a:lnTo>
                      <a:lnTo>
                        <a:pt x="50596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0" name="Google Shape;1190;p26"/>
                <p:cNvSpPr/>
                <p:nvPr/>
              </p:nvSpPr>
              <p:spPr>
                <a:xfrm>
                  <a:off x="7285482" y="5304281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1" name="Google Shape;1191;p26"/>
                <p:cNvSpPr/>
                <p:nvPr/>
              </p:nvSpPr>
              <p:spPr>
                <a:xfrm>
                  <a:off x="7136606" y="5304281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2" name="Google Shape;1192;p26"/>
                <p:cNvSpPr/>
                <p:nvPr/>
              </p:nvSpPr>
              <p:spPr>
                <a:xfrm>
                  <a:off x="7077075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3" name="Google Shape;1193;p26"/>
                <p:cNvSpPr/>
                <p:nvPr/>
              </p:nvSpPr>
              <p:spPr>
                <a:xfrm>
                  <a:off x="7017543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4" name="Google Shape;1194;p26"/>
                <p:cNvSpPr/>
                <p:nvPr/>
              </p:nvSpPr>
              <p:spPr>
                <a:xfrm>
                  <a:off x="6958012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5" name="Google Shape;1195;p26"/>
                <p:cNvSpPr/>
                <p:nvPr/>
              </p:nvSpPr>
              <p:spPr>
                <a:xfrm>
                  <a:off x="6987730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6" name="Google Shape;1196;p26"/>
                <p:cNvSpPr/>
                <p:nvPr/>
              </p:nvSpPr>
              <p:spPr>
                <a:xfrm>
                  <a:off x="7047357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7" name="Google Shape;1197;p26"/>
                <p:cNvSpPr/>
                <p:nvPr/>
              </p:nvSpPr>
              <p:spPr>
                <a:xfrm>
                  <a:off x="7106793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8" name="Google Shape;1198;p26"/>
                <p:cNvSpPr/>
                <p:nvPr/>
              </p:nvSpPr>
              <p:spPr>
                <a:xfrm>
                  <a:off x="7166419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9" name="Google Shape;1199;p26"/>
                <p:cNvSpPr/>
                <p:nvPr/>
              </p:nvSpPr>
              <p:spPr>
                <a:xfrm>
                  <a:off x="7225855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0" name="Google Shape;1200;p26"/>
                <p:cNvSpPr/>
                <p:nvPr/>
              </p:nvSpPr>
              <p:spPr>
                <a:xfrm>
                  <a:off x="7255668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1" name="Google Shape;1201;p26"/>
                <p:cNvSpPr/>
                <p:nvPr/>
              </p:nvSpPr>
              <p:spPr>
                <a:xfrm>
                  <a:off x="7285482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2" name="Google Shape;1202;p26"/>
                <p:cNvSpPr/>
                <p:nvPr/>
              </p:nvSpPr>
              <p:spPr>
                <a:xfrm>
                  <a:off x="7344918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3" name="Google Shape;1203;p26"/>
                <p:cNvSpPr/>
                <p:nvPr/>
              </p:nvSpPr>
              <p:spPr>
                <a:xfrm>
                  <a:off x="7315200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4" name="Google Shape;1204;p26"/>
                <p:cNvSpPr/>
                <p:nvPr/>
              </p:nvSpPr>
              <p:spPr>
                <a:xfrm>
                  <a:off x="7255668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5" name="Google Shape;1205;p26"/>
                <p:cNvSpPr/>
                <p:nvPr/>
              </p:nvSpPr>
              <p:spPr>
                <a:xfrm>
                  <a:off x="7285482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6" name="Google Shape;1206;p26"/>
                <p:cNvSpPr/>
                <p:nvPr/>
              </p:nvSpPr>
              <p:spPr>
                <a:xfrm>
                  <a:off x="7344918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7" name="Google Shape;1207;p26"/>
                <p:cNvSpPr/>
                <p:nvPr/>
              </p:nvSpPr>
              <p:spPr>
                <a:xfrm>
                  <a:off x="7374731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8" name="Google Shape;1208;p26"/>
                <p:cNvSpPr/>
                <p:nvPr/>
              </p:nvSpPr>
              <p:spPr>
                <a:xfrm>
                  <a:off x="7434262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9" name="Google Shape;1209;p26"/>
                <p:cNvSpPr/>
                <p:nvPr/>
              </p:nvSpPr>
              <p:spPr>
                <a:xfrm>
                  <a:off x="7344918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0" name="Google Shape;1210;p26"/>
                <p:cNvSpPr/>
                <p:nvPr/>
              </p:nvSpPr>
              <p:spPr>
                <a:xfrm>
                  <a:off x="7344918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1" name="Google Shape;1211;p26"/>
                <p:cNvSpPr/>
                <p:nvPr/>
              </p:nvSpPr>
              <p:spPr>
                <a:xfrm>
                  <a:off x="7404544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2" name="Google Shape;1212;p26"/>
                <p:cNvSpPr/>
                <p:nvPr/>
              </p:nvSpPr>
              <p:spPr>
                <a:xfrm>
                  <a:off x="7374731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3" name="Google Shape;1213;p26"/>
                <p:cNvSpPr/>
                <p:nvPr/>
              </p:nvSpPr>
              <p:spPr>
                <a:xfrm>
                  <a:off x="6898481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4" name="Google Shape;1214;p26"/>
                <p:cNvSpPr/>
                <p:nvPr/>
              </p:nvSpPr>
              <p:spPr>
                <a:xfrm>
                  <a:off x="7106793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5" name="Google Shape;1215;p26"/>
                <p:cNvSpPr/>
                <p:nvPr/>
              </p:nvSpPr>
              <p:spPr>
                <a:xfrm>
                  <a:off x="7077075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6" name="Google Shape;1216;p26"/>
                <p:cNvSpPr/>
                <p:nvPr/>
              </p:nvSpPr>
              <p:spPr>
                <a:xfrm>
                  <a:off x="7077075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7" name="Google Shape;1217;p26"/>
                <p:cNvSpPr/>
                <p:nvPr/>
              </p:nvSpPr>
              <p:spPr>
                <a:xfrm>
                  <a:off x="7047357" y="45005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8" name="Google Shape;1218;p26"/>
                <p:cNvSpPr/>
                <p:nvPr/>
              </p:nvSpPr>
              <p:spPr>
                <a:xfrm>
                  <a:off x="7106793" y="4470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9" name="Google Shape;1219;p26"/>
                <p:cNvSpPr/>
                <p:nvPr/>
              </p:nvSpPr>
              <p:spPr>
                <a:xfrm>
                  <a:off x="6838950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0" name="Google Shape;1220;p26"/>
                <p:cNvSpPr/>
                <p:nvPr/>
              </p:nvSpPr>
              <p:spPr>
                <a:xfrm>
                  <a:off x="6838950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1" name="Google Shape;1221;p26"/>
                <p:cNvSpPr/>
                <p:nvPr/>
              </p:nvSpPr>
              <p:spPr>
                <a:xfrm>
                  <a:off x="6809232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2" name="Google Shape;1222;p26"/>
                <p:cNvSpPr/>
                <p:nvPr/>
              </p:nvSpPr>
              <p:spPr>
                <a:xfrm>
                  <a:off x="6838950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3" name="Google Shape;1223;p26"/>
                <p:cNvSpPr/>
                <p:nvPr/>
              </p:nvSpPr>
              <p:spPr>
                <a:xfrm>
                  <a:off x="6779418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4" name="Google Shape;1224;p26"/>
                <p:cNvSpPr/>
                <p:nvPr/>
              </p:nvSpPr>
              <p:spPr>
                <a:xfrm>
                  <a:off x="6809232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5" name="Google Shape;1225;p26"/>
                <p:cNvSpPr/>
                <p:nvPr/>
              </p:nvSpPr>
              <p:spPr>
                <a:xfrm>
                  <a:off x="6838950" y="4917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6" name="Google Shape;1226;p26"/>
                <p:cNvSpPr/>
                <p:nvPr/>
              </p:nvSpPr>
              <p:spPr>
                <a:xfrm>
                  <a:off x="6749605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7" name="Google Shape;1227;p26"/>
                <p:cNvSpPr/>
                <p:nvPr/>
              </p:nvSpPr>
              <p:spPr>
                <a:xfrm rot="10800000">
                  <a:off x="7047357" y="500672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8" name="Google Shape;1228;p26"/>
                <p:cNvSpPr/>
                <p:nvPr/>
              </p:nvSpPr>
              <p:spPr>
                <a:xfrm rot="10800000">
                  <a:off x="7106983" y="500672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9" name="Google Shape;1229;p26"/>
                <p:cNvSpPr/>
                <p:nvPr/>
              </p:nvSpPr>
              <p:spPr>
                <a:xfrm rot="10800000">
                  <a:off x="7106983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0" name="Google Shape;1230;p26"/>
                <p:cNvSpPr/>
                <p:nvPr/>
              </p:nvSpPr>
              <p:spPr>
                <a:xfrm rot="10800000">
                  <a:off x="7166419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1" name="Google Shape;1231;p26"/>
                <p:cNvSpPr/>
                <p:nvPr/>
              </p:nvSpPr>
              <p:spPr>
                <a:xfrm rot="10800000">
                  <a:off x="7226046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2" name="Google Shape;1232;p26"/>
                <p:cNvSpPr/>
                <p:nvPr/>
              </p:nvSpPr>
              <p:spPr>
                <a:xfrm rot="10800000">
                  <a:off x="7196137" y="500672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3" name="Google Shape;1233;p26"/>
                <p:cNvSpPr/>
                <p:nvPr/>
              </p:nvSpPr>
              <p:spPr>
                <a:xfrm rot="10800000">
                  <a:off x="7285482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4" name="Google Shape;1234;p26"/>
                <p:cNvSpPr/>
                <p:nvPr/>
              </p:nvSpPr>
              <p:spPr>
                <a:xfrm rot="10800000">
                  <a:off x="7285482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5" name="Google Shape;1235;p26"/>
                <p:cNvSpPr/>
                <p:nvPr/>
              </p:nvSpPr>
              <p:spPr>
                <a:xfrm rot="10800000">
                  <a:off x="7255668" y="500672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6" name="Google Shape;1236;p26"/>
                <p:cNvSpPr/>
                <p:nvPr/>
              </p:nvSpPr>
              <p:spPr>
                <a:xfrm>
                  <a:off x="6719887" y="4917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7" name="Google Shape;1237;p26"/>
                <p:cNvSpPr/>
                <p:nvPr/>
              </p:nvSpPr>
              <p:spPr>
                <a:xfrm>
                  <a:off x="6898481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8" name="Google Shape;1238;p26"/>
                <p:cNvSpPr/>
                <p:nvPr/>
              </p:nvSpPr>
              <p:spPr>
                <a:xfrm>
                  <a:off x="7017543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9" name="Google Shape;1239;p26"/>
                <p:cNvSpPr/>
                <p:nvPr/>
              </p:nvSpPr>
              <p:spPr>
                <a:xfrm>
                  <a:off x="7047357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0" name="Google Shape;1240;p26"/>
                <p:cNvSpPr/>
                <p:nvPr/>
              </p:nvSpPr>
              <p:spPr>
                <a:xfrm>
                  <a:off x="7404544" y="5244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1" name="Google Shape;1241;p26"/>
                <p:cNvSpPr/>
                <p:nvPr/>
              </p:nvSpPr>
              <p:spPr>
                <a:xfrm>
                  <a:off x="7434262" y="518521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2" name="Google Shape;1242;p26"/>
                <p:cNvSpPr/>
                <p:nvPr/>
              </p:nvSpPr>
              <p:spPr>
                <a:xfrm>
                  <a:off x="7463980" y="5244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3" name="Google Shape;1243;p26"/>
                <p:cNvSpPr/>
                <p:nvPr/>
              </p:nvSpPr>
              <p:spPr>
                <a:xfrm>
                  <a:off x="7493793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4" name="Google Shape;1244;p26"/>
                <p:cNvSpPr/>
                <p:nvPr/>
              </p:nvSpPr>
              <p:spPr>
                <a:xfrm>
                  <a:off x="7493793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5" name="Google Shape;1245;p26"/>
                <p:cNvSpPr/>
                <p:nvPr/>
              </p:nvSpPr>
              <p:spPr>
                <a:xfrm>
                  <a:off x="7523607" y="5244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6" name="Google Shape;1246;p26"/>
                <p:cNvSpPr/>
                <p:nvPr/>
              </p:nvSpPr>
              <p:spPr>
                <a:xfrm>
                  <a:off x="7553325" y="521493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7" name="Google Shape;1247;p26"/>
                <p:cNvSpPr/>
                <p:nvPr/>
              </p:nvSpPr>
              <p:spPr>
                <a:xfrm>
                  <a:off x="7463980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8" name="Google Shape;1248;p26"/>
                <p:cNvSpPr/>
                <p:nvPr/>
              </p:nvSpPr>
              <p:spPr>
                <a:xfrm>
                  <a:off x="7612856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9" name="Google Shape;1249;p26"/>
                <p:cNvSpPr/>
                <p:nvPr/>
              </p:nvSpPr>
              <p:spPr>
                <a:xfrm>
                  <a:off x="7583043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0" name="Google Shape;1250;p26"/>
                <p:cNvSpPr/>
                <p:nvPr/>
              </p:nvSpPr>
              <p:spPr>
                <a:xfrm>
                  <a:off x="7612856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1" name="Google Shape;1251;p26"/>
                <p:cNvSpPr/>
                <p:nvPr/>
              </p:nvSpPr>
              <p:spPr>
                <a:xfrm>
                  <a:off x="7583043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2" name="Google Shape;1252;p26"/>
                <p:cNvSpPr/>
                <p:nvPr/>
              </p:nvSpPr>
              <p:spPr>
                <a:xfrm>
                  <a:off x="7583043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3" name="Google Shape;1253;p26"/>
                <p:cNvSpPr/>
                <p:nvPr/>
              </p:nvSpPr>
              <p:spPr>
                <a:xfrm>
                  <a:off x="7642669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4" name="Google Shape;1254;p26"/>
                <p:cNvSpPr/>
                <p:nvPr/>
              </p:nvSpPr>
              <p:spPr>
                <a:xfrm>
                  <a:off x="7672387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5" name="Google Shape;1255;p26"/>
                <p:cNvSpPr/>
                <p:nvPr/>
              </p:nvSpPr>
              <p:spPr>
                <a:xfrm>
                  <a:off x="7702105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6" name="Google Shape;1256;p26"/>
                <p:cNvSpPr/>
                <p:nvPr/>
              </p:nvSpPr>
              <p:spPr>
                <a:xfrm>
                  <a:off x="7672387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7" name="Google Shape;1257;p26"/>
                <p:cNvSpPr/>
                <p:nvPr/>
              </p:nvSpPr>
              <p:spPr>
                <a:xfrm>
                  <a:off x="7702105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8" name="Google Shape;1258;p26"/>
                <p:cNvSpPr/>
                <p:nvPr/>
              </p:nvSpPr>
              <p:spPr>
                <a:xfrm>
                  <a:off x="7761732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9" name="Google Shape;1259;p26"/>
                <p:cNvSpPr/>
                <p:nvPr/>
              </p:nvSpPr>
              <p:spPr>
                <a:xfrm>
                  <a:off x="7642669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0" name="Google Shape;1260;p26"/>
                <p:cNvSpPr/>
                <p:nvPr/>
              </p:nvSpPr>
              <p:spPr>
                <a:xfrm>
                  <a:off x="7612856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1" name="Google Shape;1261;p26"/>
                <p:cNvSpPr/>
                <p:nvPr/>
              </p:nvSpPr>
              <p:spPr>
                <a:xfrm>
                  <a:off x="7553325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2" name="Google Shape;1262;p26"/>
                <p:cNvSpPr/>
                <p:nvPr/>
              </p:nvSpPr>
              <p:spPr>
                <a:xfrm>
                  <a:off x="7523607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3" name="Google Shape;1263;p26"/>
                <p:cNvSpPr/>
                <p:nvPr/>
              </p:nvSpPr>
              <p:spPr>
                <a:xfrm>
                  <a:off x="7493793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4" name="Google Shape;1264;p26"/>
                <p:cNvSpPr/>
                <p:nvPr/>
              </p:nvSpPr>
              <p:spPr>
                <a:xfrm>
                  <a:off x="7523607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5" name="Google Shape;1265;p26"/>
                <p:cNvSpPr/>
                <p:nvPr/>
              </p:nvSpPr>
              <p:spPr>
                <a:xfrm>
                  <a:off x="7434262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6" name="Google Shape;1266;p26"/>
                <p:cNvSpPr/>
                <p:nvPr/>
              </p:nvSpPr>
              <p:spPr>
                <a:xfrm>
                  <a:off x="7344918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7" name="Google Shape;1267;p26"/>
                <p:cNvSpPr/>
                <p:nvPr/>
              </p:nvSpPr>
              <p:spPr>
                <a:xfrm>
                  <a:off x="7404544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8" name="Google Shape;1268;p26"/>
                <p:cNvSpPr/>
                <p:nvPr/>
              </p:nvSpPr>
              <p:spPr>
                <a:xfrm>
                  <a:off x="7404544" y="4976812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9" name="Google Shape;1269;p26"/>
                <p:cNvSpPr/>
                <p:nvPr/>
              </p:nvSpPr>
              <p:spPr>
                <a:xfrm>
                  <a:off x="7523607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0" name="Google Shape;1270;p26"/>
                <p:cNvSpPr/>
                <p:nvPr/>
              </p:nvSpPr>
              <p:spPr>
                <a:xfrm>
                  <a:off x="7583043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1" name="Google Shape;1271;p26"/>
                <p:cNvSpPr/>
                <p:nvPr/>
              </p:nvSpPr>
              <p:spPr>
                <a:xfrm>
                  <a:off x="7553325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2" name="Google Shape;1272;p26"/>
                <p:cNvSpPr/>
                <p:nvPr/>
              </p:nvSpPr>
              <p:spPr>
                <a:xfrm>
                  <a:off x="7493793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3" name="Google Shape;1273;p26"/>
                <p:cNvSpPr/>
                <p:nvPr/>
              </p:nvSpPr>
              <p:spPr>
                <a:xfrm>
                  <a:off x="7612856" y="5036343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4" name="Google Shape;1274;p26"/>
                <p:cNvSpPr/>
                <p:nvPr/>
              </p:nvSpPr>
              <p:spPr>
                <a:xfrm>
                  <a:off x="7493793" y="500653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5" name="Google Shape;1275;p26"/>
                <p:cNvSpPr/>
                <p:nvPr/>
              </p:nvSpPr>
              <p:spPr>
                <a:xfrm>
                  <a:off x="7553325" y="47982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6" name="Google Shape;1276;p26"/>
                <p:cNvSpPr/>
                <p:nvPr/>
              </p:nvSpPr>
              <p:spPr>
                <a:xfrm>
                  <a:off x="7553325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7" name="Google Shape;1277;p26"/>
                <p:cNvSpPr/>
                <p:nvPr/>
              </p:nvSpPr>
              <p:spPr>
                <a:xfrm>
                  <a:off x="7612856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8" name="Google Shape;1278;p26"/>
                <p:cNvSpPr/>
                <p:nvPr/>
              </p:nvSpPr>
              <p:spPr>
                <a:xfrm>
                  <a:off x="7583043" y="4857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9" name="Google Shape;1279;p26"/>
                <p:cNvSpPr/>
                <p:nvPr/>
              </p:nvSpPr>
              <p:spPr>
                <a:xfrm>
                  <a:off x="7642669" y="4857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0" name="Google Shape;1280;p26"/>
                <p:cNvSpPr/>
                <p:nvPr/>
              </p:nvSpPr>
              <p:spPr>
                <a:xfrm>
                  <a:off x="7642669" y="4887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1" name="Google Shape;1281;p26"/>
                <p:cNvSpPr/>
                <p:nvPr/>
              </p:nvSpPr>
              <p:spPr>
                <a:xfrm>
                  <a:off x="7612856" y="4857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2" name="Google Shape;1282;p26"/>
                <p:cNvSpPr/>
                <p:nvPr/>
              </p:nvSpPr>
              <p:spPr>
                <a:xfrm>
                  <a:off x="7642669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3" name="Google Shape;1283;p26"/>
                <p:cNvSpPr/>
                <p:nvPr/>
              </p:nvSpPr>
              <p:spPr>
                <a:xfrm>
                  <a:off x="7672387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4" name="Google Shape;1284;p26"/>
                <p:cNvSpPr/>
                <p:nvPr/>
              </p:nvSpPr>
              <p:spPr>
                <a:xfrm>
                  <a:off x="7702105" y="4857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5" name="Google Shape;1285;p26"/>
                <p:cNvSpPr/>
                <p:nvPr/>
              </p:nvSpPr>
              <p:spPr>
                <a:xfrm>
                  <a:off x="7731918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6" name="Google Shape;1286;p26"/>
                <p:cNvSpPr/>
                <p:nvPr/>
              </p:nvSpPr>
              <p:spPr>
                <a:xfrm>
                  <a:off x="7791450" y="482803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7" name="Google Shape;1287;p26"/>
                <p:cNvSpPr/>
                <p:nvPr/>
              </p:nvSpPr>
              <p:spPr>
                <a:xfrm>
                  <a:off x="7731918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8" name="Google Shape;1288;p26"/>
                <p:cNvSpPr/>
                <p:nvPr/>
              </p:nvSpPr>
              <p:spPr>
                <a:xfrm>
                  <a:off x="7672387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9" name="Google Shape;1289;p26"/>
                <p:cNvSpPr/>
                <p:nvPr/>
              </p:nvSpPr>
              <p:spPr>
                <a:xfrm>
                  <a:off x="7642669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0" name="Google Shape;1290;p26"/>
                <p:cNvSpPr/>
                <p:nvPr/>
              </p:nvSpPr>
              <p:spPr>
                <a:xfrm>
                  <a:off x="7612856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1" name="Google Shape;1291;p26"/>
                <p:cNvSpPr/>
                <p:nvPr/>
              </p:nvSpPr>
              <p:spPr>
                <a:xfrm>
                  <a:off x="7583043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2" name="Google Shape;1292;p26"/>
                <p:cNvSpPr/>
                <p:nvPr/>
              </p:nvSpPr>
              <p:spPr>
                <a:xfrm>
                  <a:off x="7672387" y="4887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3" name="Google Shape;1293;p26"/>
                <p:cNvSpPr/>
                <p:nvPr/>
              </p:nvSpPr>
              <p:spPr>
                <a:xfrm>
                  <a:off x="7612856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4" name="Google Shape;1294;p26"/>
                <p:cNvSpPr/>
                <p:nvPr/>
              </p:nvSpPr>
              <p:spPr>
                <a:xfrm>
                  <a:off x="7583043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295" name="Google Shape;1295;p26"/>
              <p:cNvGrpSpPr/>
              <p:nvPr/>
            </p:nvGrpSpPr>
            <p:grpSpPr>
              <a:xfrm>
                <a:off x="7047357" y="3577780"/>
                <a:ext cx="476154" cy="833437"/>
                <a:chOff x="7047357" y="3577780"/>
                <a:chExt cx="476154" cy="833437"/>
              </a:xfrm>
            </p:grpSpPr>
            <p:sp>
              <p:nvSpPr>
                <p:cNvPr id="1296" name="Google Shape;1296;p26"/>
                <p:cNvSpPr/>
                <p:nvPr/>
              </p:nvSpPr>
              <p:spPr>
                <a:xfrm>
                  <a:off x="7077075" y="4292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7" name="Google Shape;1297;p26"/>
                <p:cNvSpPr/>
                <p:nvPr/>
              </p:nvSpPr>
              <p:spPr>
                <a:xfrm>
                  <a:off x="7136606" y="426243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8" name="Google Shape;1298;p26"/>
                <p:cNvSpPr/>
                <p:nvPr/>
              </p:nvSpPr>
              <p:spPr>
                <a:xfrm>
                  <a:off x="7196137" y="4173092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9" name="Google Shape;1299;p26"/>
                <p:cNvSpPr/>
                <p:nvPr/>
              </p:nvSpPr>
              <p:spPr>
                <a:xfrm>
                  <a:off x="7225855" y="4054030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2"/>
                      </a:lnTo>
                      <a:lnTo>
                        <a:pt x="0" y="119062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0" name="Google Shape;1300;p26"/>
                <p:cNvSpPr/>
                <p:nvPr/>
              </p:nvSpPr>
              <p:spPr>
                <a:xfrm>
                  <a:off x="7404544" y="4054030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2"/>
                      </a:lnTo>
                      <a:lnTo>
                        <a:pt x="0" y="119062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1" name="Google Shape;1301;p26"/>
                <p:cNvSpPr/>
                <p:nvPr/>
              </p:nvSpPr>
              <p:spPr>
                <a:xfrm>
                  <a:off x="7434262" y="399459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2" name="Google Shape;1302;p26"/>
                <p:cNvSpPr/>
                <p:nvPr/>
              </p:nvSpPr>
              <p:spPr>
                <a:xfrm>
                  <a:off x="7404544" y="3964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3" name="Google Shape;1303;p26"/>
                <p:cNvSpPr/>
                <p:nvPr/>
              </p:nvSpPr>
              <p:spPr>
                <a:xfrm>
                  <a:off x="7196137" y="4024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4" name="Google Shape;1304;p26"/>
                <p:cNvSpPr/>
                <p:nvPr/>
              </p:nvSpPr>
              <p:spPr>
                <a:xfrm>
                  <a:off x="7344918" y="399459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5" name="Google Shape;1305;p26"/>
                <p:cNvSpPr/>
                <p:nvPr/>
              </p:nvSpPr>
              <p:spPr>
                <a:xfrm>
                  <a:off x="7255668" y="396478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6" name="Google Shape;1306;p26"/>
                <p:cNvSpPr/>
                <p:nvPr/>
              </p:nvSpPr>
              <p:spPr>
                <a:xfrm>
                  <a:off x="7344918" y="39647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7" name="Google Shape;1307;p26"/>
                <p:cNvSpPr/>
                <p:nvPr/>
              </p:nvSpPr>
              <p:spPr>
                <a:xfrm>
                  <a:off x="7344918" y="39349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8" name="Google Shape;1308;p26"/>
                <p:cNvSpPr/>
                <p:nvPr/>
              </p:nvSpPr>
              <p:spPr>
                <a:xfrm>
                  <a:off x="7225855" y="3994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9" name="Google Shape;1309;p26"/>
                <p:cNvSpPr/>
                <p:nvPr/>
              </p:nvSpPr>
              <p:spPr>
                <a:xfrm>
                  <a:off x="7225855" y="4024312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0" name="Google Shape;1310;p26"/>
                <p:cNvSpPr/>
                <p:nvPr/>
              </p:nvSpPr>
              <p:spPr>
                <a:xfrm>
                  <a:off x="7255668" y="3994594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1" name="Google Shape;1311;p26"/>
                <p:cNvSpPr/>
                <p:nvPr/>
              </p:nvSpPr>
              <p:spPr>
                <a:xfrm>
                  <a:off x="7315200" y="4024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2" name="Google Shape;1312;p26"/>
                <p:cNvSpPr/>
                <p:nvPr/>
              </p:nvSpPr>
              <p:spPr>
                <a:xfrm>
                  <a:off x="7047357" y="4321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3" name="Google Shape;1313;p26"/>
                <p:cNvSpPr/>
                <p:nvPr/>
              </p:nvSpPr>
              <p:spPr>
                <a:xfrm>
                  <a:off x="7434262" y="4351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4" name="Google Shape;1314;p26"/>
                <p:cNvSpPr/>
                <p:nvPr/>
              </p:nvSpPr>
              <p:spPr>
                <a:xfrm>
                  <a:off x="7463980" y="4351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5" name="Google Shape;1315;p26"/>
                <p:cNvSpPr/>
                <p:nvPr/>
              </p:nvSpPr>
              <p:spPr>
                <a:xfrm>
                  <a:off x="7285482" y="435178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6" name="Google Shape;1316;p26"/>
                <p:cNvSpPr/>
                <p:nvPr/>
              </p:nvSpPr>
              <p:spPr>
                <a:xfrm>
                  <a:off x="7166419" y="4321968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7" name="Google Shape;1317;p26"/>
                <p:cNvSpPr/>
                <p:nvPr/>
              </p:nvSpPr>
              <p:spPr>
                <a:xfrm>
                  <a:off x="7404544" y="4321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8" name="Google Shape;1318;p26"/>
                <p:cNvSpPr/>
                <p:nvPr/>
              </p:nvSpPr>
              <p:spPr>
                <a:xfrm>
                  <a:off x="7404544" y="4262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9" name="Google Shape;1319;p26"/>
                <p:cNvSpPr/>
                <p:nvPr/>
              </p:nvSpPr>
              <p:spPr>
                <a:xfrm>
                  <a:off x="7493793" y="4321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0" name="Google Shape;1320;p26"/>
                <p:cNvSpPr/>
                <p:nvPr/>
              </p:nvSpPr>
              <p:spPr>
                <a:xfrm>
                  <a:off x="7434262" y="4292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1" name="Google Shape;1321;p26"/>
                <p:cNvSpPr/>
                <p:nvPr/>
              </p:nvSpPr>
              <p:spPr>
                <a:xfrm>
                  <a:off x="7374731" y="4173092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2" name="Google Shape;1322;p26"/>
                <p:cNvSpPr/>
                <p:nvPr/>
              </p:nvSpPr>
              <p:spPr>
                <a:xfrm>
                  <a:off x="7344918" y="4381499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3" name="Google Shape;1323;p26"/>
                <p:cNvSpPr/>
                <p:nvPr/>
              </p:nvSpPr>
              <p:spPr>
                <a:xfrm>
                  <a:off x="7077075" y="4351781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4" name="Google Shape;1324;p26"/>
                <p:cNvSpPr/>
                <p:nvPr/>
              </p:nvSpPr>
              <p:spPr>
                <a:xfrm>
                  <a:off x="7285482" y="3756469"/>
                  <a:ext cx="29718" cy="23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38125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38125"/>
                      </a:lnTo>
                      <a:lnTo>
                        <a:pt x="0" y="23812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5" name="Google Shape;1325;p26"/>
                <p:cNvSpPr/>
                <p:nvPr/>
              </p:nvSpPr>
              <p:spPr>
                <a:xfrm>
                  <a:off x="7315200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6" name="Google Shape;1326;p26"/>
                <p:cNvSpPr/>
                <p:nvPr/>
              </p:nvSpPr>
              <p:spPr>
                <a:xfrm>
                  <a:off x="7225855" y="3815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7" name="Google Shape;1327;p26"/>
                <p:cNvSpPr/>
                <p:nvPr/>
              </p:nvSpPr>
              <p:spPr>
                <a:xfrm>
                  <a:off x="7344918" y="3815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8" name="Google Shape;1328;p26"/>
                <p:cNvSpPr/>
                <p:nvPr/>
              </p:nvSpPr>
              <p:spPr>
                <a:xfrm>
                  <a:off x="7255668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9" name="Google Shape;1329;p26"/>
                <p:cNvSpPr/>
                <p:nvPr/>
              </p:nvSpPr>
              <p:spPr>
                <a:xfrm>
                  <a:off x="7374731" y="375646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0" name="Google Shape;1330;p26"/>
                <p:cNvSpPr/>
                <p:nvPr/>
              </p:nvSpPr>
              <p:spPr>
                <a:xfrm>
                  <a:off x="7196137" y="375646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1" name="Google Shape;1331;p26"/>
                <p:cNvSpPr/>
                <p:nvPr/>
              </p:nvSpPr>
              <p:spPr>
                <a:xfrm>
                  <a:off x="7344918" y="369684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2" name="Google Shape;1332;p26"/>
                <p:cNvSpPr/>
                <p:nvPr/>
              </p:nvSpPr>
              <p:spPr>
                <a:xfrm>
                  <a:off x="7225855" y="369684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3" name="Google Shape;1333;p26"/>
                <p:cNvSpPr/>
                <p:nvPr/>
              </p:nvSpPr>
              <p:spPr>
                <a:xfrm>
                  <a:off x="7315200" y="36374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4" name="Google Shape;1334;p26"/>
                <p:cNvSpPr/>
                <p:nvPr/>
              </p:nvSpPr>
              <p:spPr>
                <a:xfrm>
                  <a:off x="7255668" y="36374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5" name="Google Shape;1335;p26"/>
                <p:cNvSpPr/>
                <p:nvPr/>
              </p:nvSpPr>
              <p:spPr>
                <a:xfrm>
                  <a:off x="7225855" y="3637406"/>
                  <a:ext cx="148875" cy="208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875" h="208311" extrusionOk="0">
                      <a:moveTo>
                        <a:pt x="148876" y="119063"/>
                      </a:moveTo>
                      <a:lnTo>
                        <a:pt x="148876" y="178498"/>
                      </a:lnTo>
                      <a:lnTo>
                        <a:pt x="119063" y="178498"/>
                      </a:lnTo>
                      <a:lnTo>
                        <a:pt x="119063" y="208312"/>
                      </a:lnTo>
                      <a:lnTo>
                        <a:pt x="89345" y="208312"/>
                      </a:lnTo>
                      <a:lnTo>
                        <a:pt x="89345" y="119063"/>
                      </a:lnTo>
                      <a:lnTo>
                        <a:pt x="59627" y="119063"/>
                      </a:lnTo>
                      <a:lnTo>
                        <a:pt x="59627" y="208312"/>
                      </a:lnTo>
                      <a:lnTo>
                        <a:pt x="29813" y="208312"/>
                      </a:lnTo>
                      <a:lnTo>
                        <a:pt x="29813" y="178498"/>
                      </a:lnTo>
                      <a:lnTo>
                        <a:pt x="0" y="178498"/>
                      </a:lnTo>
                      <a:lnTo>
                        <a:pt x="0" y="119063"/>
                      </a:lnTo>
                      <a:lnTo>
                        <a:pt x="29813" y="119063"/>
                      </a:lnTo>
                      <a:lnTo>
                        <a:pt x="29813" y="59436"/>
                      </a:lnTo>
                      <a:lnTo>
                        <a:pt x="59627" y="59436"/>
                      </a:lnTo>
                      <a:lnTo>
                        <a:pt x="59627" y="0"/>
                      </a:lnTo>
                      <a:lnTo>
                        <a:pt x="89345" y="0"/>
                      </a:lnTo>
                      <a:lnTo>
                        <a:pt x="89345" y="59436"/>
                      </a:lnTo>
                      <a:lnTo>
                        <a:pt x="119063" y="59436"/>
                      </a:lnTo>
                      <a:lnTo>
                        <a:pt x="119063" y="119063"/>
                      </a:lnTo>
                      <a:lnTo>
                        <a:pt x="148876" y="11906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6" name="Google Shape;1336;p26"/>
                <p:cNvSpPr/>
                <p:nvPr/>
              </p:nvSpPr>
              <p:spPr>
                <a:xfrm>
                  <a:off x="7285482" y="35777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7" name="Google Shape;1337;p26"/>
                <p:cNvSpPr/>
                <p:nvPr/>
              </p:nvSpPr>
              <p:spPr>
                <a:xfrm>
                  <a:off x="7077075" y="3994594"/>
                  <a:ext cx="357187" cy="386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187" h="386905" extrusionOk="0">
                      <a:moveTo>
                        <a:pt x="297656" y="178498"/>
                      </a:moveTo>
                      <a:lnTo>
                        <a:pt x="297656" y="267843"/>
                      </a:lnTo>
                      <a:lnTo>
                        <a:pt x="327470" y="267843"/>
                      </a:lnTo>
                      <a:lnTo>
                        <a:pt x="327470" y="297561"/>
                      </a:lnTo>
                      <a:lnTo>
                        <a:pt x="357188" y="297561"/>
                      </a:lnTo>
                      <a:lnTo>
                        <a:pt x="357188" y="327374"/>
                      </a:lnTo>
                      <a:lnTo>
                        <a:pt x="327470" y="327374"/>
                      </a:lnTo>
                      <a:lnTo>
                        <a:pt x="327470" y="357188"/>
                      </a:lnTo>
                      <a:lnTo>
                        <a:pt x="357188" y="357188"/>
                      </a:lnTo>
                      <a:lnTo>
                        <a:pt x="357188" y="386905"/>
                      </a:lnTo>
                      <a:lnTo>
                        <a:pt x="267843" y="386905"/>
                      </a:lnTo>
                      <a:lnTo>
                        <a:pt x="267843" y="119063"/>
                      </a:lnTo>
                      <a:lnTo>
                        <a:pt x="238125" y="119063"/>
                      </a:lnTo>
                      <a:lnTo>
                        <a:pt x="238125" y="357188"/>
                      </a:lnTo>
                      <a:lnTo>
                        <a:pt x="208407" y="357188"/>
                      </a:lnTo>
                      <a:lnTo>
                        <a:pt x="208407" y="327374"/>
                      </a:lnTo>
                      <a:lnTo>
                        <a:pt x="89345" y="327374"/>
                      </a:lnTo>
                      <a:lnTo>
                        <a:pt x="89345" y="357188"/>
                      </a:lnTo>
                      <a:lnTo>
                        <a:pt x="0" y="357188"/>
                      </a:lnTo>
                      <a:lnTo>
                        <a:pt x="0" y="327374"/>
                      </a:lnTo>
                      <a:lnTo>
                        <a:pt x="59531" y="327374"/>
                      </a:lnTo>
                      <a:lnTo>
                        <a:pt x="59531" y="297561"/>
                      </a:lnTo>
                      <a:lnTo>
                        <a:pt x="119063" y="297561"/>
                      </a:lnTo>
                      <a:lnTo>
                        <a:pt x="119063" y="267843"/>
                      </a:lnTo>
                      <a:lnTo>
                        <a:pt x="148780" y="267843"/>
                      </a:lnTo>
                      <a:lnTo>
                        <a:pt x="148780" y="178498"/>
                      </a:lnTo>
                      <a:lnTo>
                        <a:pt x="178594" y="178498"/>
                      </a:lnTo>
                      <a:lnTo>
                        <a:pt x="178594" y="59436"/>
                      </a:lnTo>
                      <a:lnTo>
                        <a:pt x="267843" y="59436"/>
                      </a:lnTo>
                      <a:lnTo>
                        <a:pt x="267843" y="29718"/>
                      </a:lnTo>
                      <a:lnTo>
                        <a:pt x="327470" y="29718"/>
                      </a:lnTo>
                      <a:lnTo>
                        <a:pt x="327470" y="0"/>
                      </a:lnTo>
                      <a:lnTo>
                        <a:pt x="357188" y="0"/>
                      </a:lnTo>
                      <a:lnTo>
                        <a:pt x="357188" y="59436"/>
                      </a:lnTo>
                      <a:lnTo>
                        <a:pt x="327470" y="59436"/>
                      </a:lnTo>
                      <a:lnTo>
                        <a:pt x="327470" y="178498"/>
                      </a:lnTo>
                      <a:lnTo>
                        <a:pt x="297656" y="17849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8" name="Google Shape;1338;p26"/>
                <p:cNvSpPr/>
                <p:nvPr/>
              </p:nvSpPr>
              <p:spPr>
                <a:xfrm>
                  <a:off x="7315200" y="4113656"/>
                  <a:ext cx="29718" cy="23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38125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38125"/>
                      </a:lnTo>
                      <a:lnTo>
                        <a:pt x="0" y="23812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9" name="Google Shape;1339;p26"/>
                <p:cNvSpPr/>
                <p:nvPr/>
              </p:nvSpPr>
              <p:spPr>
                <a:xfrm>
                  <a:off x="7285482" y="3756469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0" name="Google Shape;1340;p26"/>
                <p:cNvSpPr/>
                <p:nvPr/>
              </p:nvSpPr>
              <p:spPr>
                <a:xfrm>
                  <a:off x="7315200" y="36968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1" name="Google Shape;1341;p26"/>
                <p:cNvSpPr/>
                <p:nvPr/>
              </p:nvSpPr>
              <p:spPr>
                <a:xfrm>
                  <a:off x="7344918" y="37564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2" name="Google Shape;1342;p26"/>
                <p:cNvSpPr/>
                <p:nvPr/>
              </p:nvSpPr>
              <p:spPr>
                <a:xfrm>
                  <a:off x="7315200" y="3815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3" name="Google Shape;1343;p26"/>
                <p:cNvSpPr/>
                <p:nvPr/>
              </p:nvSpPr>
              <p:spPr>
                <a:xfrm>
                  <a:off x="7255668" y="36968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4" name="Google Shape;1344;p26"/>
                <p:cNvSpPr/>
                <p:nvPr/>
              </p:nvSpPr>
              <p:spPr>
                <a:xfrm>
                  <a:off x="7404544" y="4024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345" name="Google Shape;1345;p26"/>
              <p:cNvGrpSpPr/>
              <p:nvPr/>
            </p:nvGrpSpPr>
            <p:grpSpPr>
              <a:xfrm>
                <a:off x="7106793" y="3845718"/>
                <a:ext cx="89344" cy="89249"/>
                <a:chOff x="7106793" y="3845718"/>
                <a:chExt cx="89344" cy="89249"/>
              </a:xfrm>
            </p:grpSpPr>
            <p:sp>
              <p:nvSpPr>
                <p:cNvPr id="1346" name="Google Shape;1346;p26"/>
                <p:cNvSpPr/>
                <p:nvPr/>
              </p:nvSpPr>
              <p:spPr>
                <a:xfrm>
                  <a:off x="7136606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7" name="Google Shape;1347;p26"/>
                <p:cNvSpPr/>
                <p:nvPr/>
              </p:nvSpPr>
              <p:spPr>
                <a:xfrm>
                  <a:off x="7136606" y="39052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8" name="Google Shape;1348;p26"/>
                <p:cNvSpPr/>
                <p:nvPr/>
              </p:nvSpPr>
              <p:spPr>
                <a:xfrm>
                  <a:off x="7106793" y="38755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9" name="Google Shape;1349;p26"/>
                <p:cNvSpPr/>
                <p:nvPr/>
              </p:nvSpPr>
              <p:spPr>
                <a:xfrm>
                  <a:off x="7166419" y="38755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350" name="Google Shape;1350;p26"/>
              <p:cNvGrpSpPr/>
              <p:nvPr/>
            </p:nvGrpSpPr>
            <p:grpSpPr>
              <a:xfrm>
                <a:off x="7374731" y="3577780"/>
                <a:ext cx="89249" cy="89344"/>
                <a:chOff x="7374731" y="3577780"/>
                <a:chExt cx="89249" cy="89344"/>
              </a:xfrm>
            </p:grpSpPr>
            <p:sp>
              <p:nvSpPr>
                <p:cNvPr id="1351" name="Google Shape;1351;p26"/>
                <p:cNvSpPr/>
                <p:nvPr/>
              </p:nvSpPr>
              <p:spPr>
                <a:xfrm>
                  <a:off x="7404544" y="3577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2" name="Google Shape;1352;p26"/>
                <p:cNvSpPr/>
                <p:nvPr/>
              </p:nvSpPr>
              <p:spPr>
                <a:xfrm>
                  <a:off x="7404544" y="36374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3" name="Google Shape;1353;p26"/>
                <p:cNvSpPr/>
                <p:nvPr/>
              </p:nvSpPr>
              <p:spPr>
                <a:xfrm>
                  <a:off x="7374731" y="36075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4" name="Google Shape;1354;p26"/>
                <p:cNvSpPr/>
                <p:nvPr/>
              </p:nvSpPr>
              <p:spPr>
                <a:xfrm>
                  <a:off x="7434262" y="36075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355" name="Google Shape;1355;p26"/>
              <p:cNvGrpSpPr/>
              <p:nvPr/>
            </p:nvGrpSpPr>
            <p:grpSpPr>
              <a:xfrm>
                <a:off x="7225855" y="4500562"/>
                <a:ext cx="952500" cy="922686"/>
                <a:chOff x="7225855" y="4500562"/>
                <a:chExt cx="952500" cy="922686"/>
              </a:xfrm>
            </p:grpSpPr>
            <p:sp>
              <p:nvSpPr>
                <p:cNvPr id="1356" name="Google Shape;1356;p26"/>
                <p:cNvSpPr/>
                <p:nvPr/>
              </p:nvSpPr>
              <p:spPr>
                <a:xfrm>
                  <a:off x="7255668" y="536371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7" name="Google Shape;1357;p26"/>
                <p:cNvSpPr/>
                <p:nvPr/>
              </p:nvSpPr>
              <p:spPr>
                <a:xfrm>
                  <a:off x="7225855" y="533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8" name="Google Shape;1358;p26"/>
                <p:cNvSpPr/>
                <p:nvPr/>
              </p:nvSpPr>
              <p:spPr>
                <a:xfrm>
                  <a:off x="7285482" y="5393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9" name="Google Shape;1359;p26"/>
                <p:cNvSpPr/>
                <p:nvPr/>
              </p:nvSpPr>
              <p:spPr>
                <a:xfrm>
                  <a:off x="7374731" y="533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0" name="Google Shape;1360;p26"/>
                <p:cNvSpPr/>
                <p:nvPr/>
              </p:nvSpPr>
              <p:spPr>
                <a:xfrm>
                  <a:off x="7404544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1" name="Google Shape;1361;p26"/>
                <p:cNvSpPr/>
                <p:nvPr/>
              </p:nvSpPr>
              <p:spPr>
                <a:xfrm>
                  <a:off x="7434262" y="5244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2" name="Google Shape;1362;p26"/>
                <p:cNvSpPr/>
                <p:nvPr/>
              </p:nvSpPr>
              <p:spPr>
                <a:xfrm>
                  <a:off x="7463980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3" name="Google Shape;1363;p26"/>
                <p:cNvSpPr/>
                <p:nvPr/>
              </p:nvSpPr>
              <p:spPr>
                <a:xfrm>
                  <a:off x="7493793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4" name="Google Shape;1364;p26"/>
                <p:cNvSpPr/>
                <p:nvPr/>
              </p:nvSpPr>
              <p:spPr>
                <a:xfrm>
                  <a:off x="7523607" y="5155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5" name="Google Shape;1365;p26"/>
                <p:cNvSpPr/>
                <p:nvPr/>
              </p:nvSpPr>
              <p:spPr>
                <a:xfrm>
                  <a:off x="7255668" y="527446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6" name="Google Shape;1366;p26"/>
                <p:cNvSpPr/>
                <p:nvPr/>
              </p:nvSpPr>
              <p:spPr>
                <a:xfrm>
                  <a:off x="7285482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7" name="Google Shape;1367;p26"/>
                <p:cNvSpPr/>
                <p:nvPr/>
              </p:nvSpPr>
              <p:spPr>
                <a:xfrm>
                  <a:off x="7315200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8" name="Google Shape;1368;p26"/>
                <p:cNvSpPr/>
                <p:nvPr/>
              </p:nvSpPr>
              <p:spPr>
                <a:xfrm>
                  <a:off x="7344918" y="518521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9" name="Google Shape;1369;p26"/>
                <p:cNvSpPr/>
                <p:nvPr/>
              </p:nvSpPr>
              <p:spPr>
                <a:xfrm>
                  <a:off x="7404544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0" name="Google Shape;1370;p26"/>
                <p:cNvSpPr/>
                <p:nvPr/>
              </p:nvSpPr>
              <p:spPr>
                <a:xfrm>
                  <a:off x="7434262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1" name="Google Shape;1371;p26"/>
                <p:cNvSpPr/>
                <p:nvPr/>
              </p:nvSpPr>
              <p:spPr>
                <a:xfrm>
                  <a:off x="7463980" y="506615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2" name="Google Shape;1372;p26"/>
                <p:cNvSpPr/>
                <p:nvPr/>
              </p:nvSpPr>
              <p:spPr>
                <a:xfrm>
                  <a:off x="7493793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3" name="Google Shape;1373;p26"/>
                <p:cNvSpPr/>
                <p:nvPr/>
              </p:nvSpPr>
              <p:spPr>
                <a:xfrm>
                  <a:off x="7523607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4" name="Google Shape;1374;p26"/>
                <p:cNvSpPr/>
                <p:nvPr/>
              </p:nvSpPr>
              <p:spPr>
                <a:xfrm>
                  <a:off x="7553325" y="50065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5" name="Google Shape;1375;p26"/>
                <p:cNvSpPr/>
                <p:nvPr/>
              </p:nvSpPr>
              <p:spPr>
                <a:xfrm>
                  <a:off x="7583043" y="497681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6" name="Google Shape;1376;p26"/>
                <p:cNvSpPr/>
                <p:nvPr/>
              </p:nvSpPr>
              <p:spPr>
                <a:xfrm>
                  <a:off x="7583043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7" name="Google Shape;1377;p26"/>
                <p:cNvSpPr/>
                <p:nvPr/>
              </p:nvSpPr>
              <p:spPr>
                <a:xfrm>
                  <a:off x="7612856" y="50363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8" name="Google Shape;1378;p26"/>
                <p:cNvSpPr/>
                <p:nvPr/>
              </p:nvSpPr>
              <p:spPr>
                <a:xfrm>
                  <a:off x="7702105" y="494709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9" name="Google Shape;1379;p26"/>
                <p:cNvSpPr/>
                <p:nvPr/>
              </p:nvSpPr>
              <p:spPr>
                <a:xfrm>
                  <a:off x="7791450" y="4857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0" name="Google Shape;1380;p26"/>
                <p:cNvSpPr/>
                <p:nvPr/>
              </p:nvSpPr>
              <p:spPr>
                <a:xfrm>
                  <a:off x="7821168" y="47982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1" name="Google Shape;1381;p26"/>
                <p:cNvSpPr/>
                <p:nvPr/>
              </p:nvSpPr>
              <p:spPr>
                <a:xfrm>
                  <a:off x="7821168" y="4768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2" name="Google Shape;1382;p26"/>
                <p:cNvSpPr/>
                <p:nvPr/>
              </p:nvSpPr>
              <p:spPr>
                <a:xfrm>
                  <a:off x="7731918" y="482803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3" name="Google Shape;1383;p26"/>
                <p:cNvSpPr/>
                <p:nvPr/>
              </p:nvSpPr>
              <p:spPr>
                <a:xfrm>
                  <a:off x="7642669" y="4917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4" name="Google Shape;1384;p26"/>
                <p:cNvSpPr/>
                <p:nvPr/>
              </p:nvSpPr>
              <p:spPr>
                <a:xfrm>
                  <a:off x="7642669" y="500653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5" name="Google Shape;1385;p26"/>
                <p:cNvSpPr/>
                <p:nvPr/>
              </p:nvSpPr>
              <p:spPr>
                <a:xfrm>
                  <a:off x="7672387" y="4887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6" name="Google Shape;1386;p26"/>
                <p:cNvSpPr/>
                <p:nvPr/>
              </p:nvSpPr>
              <p:spPr>
                <a:xfrm>
                  <a:off x="7642669" y="4917280"/>
                  <a:ext cx="89249" cy="89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89249" extrusionOk="0">
                      <a:moveTo>
                        <a:pt x="89249" y="0"/>
                      </a:moveTo>
                      <a:lnTo>
                        <a:pt x="89249" y="29813"/>
                      </a:lnTo>
                      <a:lnTo>
                        <a:pt x="59436" y="29813"/>
                      </a:lnTo>
                      <a:lnTo>
                        <a:pt x="59436" y="89249"/>
                      </a:lnTo>
                      <a:lnTo>
                        <a:pt x="0" y="89249"/>
                      </a:lnTo>
                      <a:lnTo>
                        <a:pt x="0" y="59531"/>
                      </a:lnTo>
                      <a:lnTo>
                        <a:pt x="29718" y="59531"/>
                      </a:lnTo>
                      <a:lnTo>
                        <a:pt x="29718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7" name="Google Shape;1387;p26"/>
                <p:cNvSpPr/>
                <p:nvPr/>
              </p:nvSpPr>
              <p:spPr>
                <a:xfrm>
                  <a:off x="7731918" y="49172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8" name="Google Shape;1388;p26"/>
                <p:cNvSpPr/>
                <p:nvPr/>
              </p:nvSpPr>
              <p:spPr>
                <a:xfrm>
                  <a:off x="7880794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9" name="Google Shape;1389;p26"/>
                <p:cNvSpPr/>
                <p:nvPr/>
              </p:nvSpPr>
              <p:spPr>
                <a:xfrm>
                  <a:off x="7910512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0" name="Google Shape;1390;p26"/>
                <p:cNvSpPr/>
                <p:nvPr/>
              </p:nvSpPr>
              <p:spPr>
                <a:xfrm>
                  <a:off x="7940230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1" name="Google Shape;1391;p26"/>
                <p:cNvSpPr/>
                <p:nvPr/>
              </p:nvSpPr>
              <p:spPr>
                <a:xfrm>
                  <a:off x="8148637" y="45005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2" name="Google Shape;1392;p26"/>
                <p:cNvSpPr/>
                <p:nvPr/>
              </p:nvSpPr>
              <p:spPr>
                <a:xfrm>
                  <a:off x="7880794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3" name="Google Shape;1393;p26"/>
                <p:cNvSpPr/>
                <p:nvPr/>
              </p:nvSpPr>
              <p:spPr>
                <a:xfrm>
                  <a:off x="7880794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4" name="Google Shape;1394;p26"/>
                <p:cNvSpPr/>
                <p:nvPr/>
              </p:nvSpPr>
              <p:spPr>
                <a:xfrm>
                  <a:off x="7910512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5" name="Google Shape;1395;p26"/>
                <p:cNvSpPr/>
                <p:nvPr/>
              </p:nvSpPr>
              <p:spPr>
                <a:xfrm>
                  <a:off x="7910512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6" name="Google Shape;1396;p26"/>
                <p:cNvSpPr/>
                <p:nvPr/>
              </p:nvSpPr>
              <p:spPr>
                <a:xfrm>
                  <a:off x="7940230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7" name="Google Shape;1397;p26"/>
                <p:cNvSpPr/>
                <p:nvPr/>
              </p:nvSpPr>
              <p:spPr>
                <a:xfrm>
                  <a:off x="7940230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8" name="Google Shape;1398;p26"/>
                <p:cNvSpPr/>
                <p:nvPr/>
              </p:nvSpPr>
              <p:spPr>
                <a:xfrm>
                  <a:off x="7970043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9" name="Google Shape;1399;p26"/>
                <p:cNvSpPr/>
                <p:nvPr/>
              </p:nvSpPr>
              <p:spPr>
                <a:xfrm>
                  <a:off x="7970043" y="4649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0" name="Google Shape;1400;p26"/>
                <p:cNvSpPr/>
                <p:nvPr/>
              </p:nvSpPr>
              <p:spPr>
                <a:xfrm>
                  <a:off x="7970043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8C07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1" name="Google Shape;1401;p26"/>
                <p:cNvSpPr/>
                <p:nvPr/>
              </p:nvSpPr>
              <p:spPr>
                <a:xfrm>
                  <a:off x="7999857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2" name="Google Shape;1402;p26"/>
                <p:cNvSpPr/>
                <p:nvPr/>
              </p:nvSpPr>
              <p:spPr>
                <a:xfrm>
                  <a:off x="7999857" y="4619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3" name="Google Shape;1403;p26"/>
                <p:cNvSpPr/>
                <p:nvPr/>
              </p:nvSpPr>
              <p:spPr>
                <a:xfrm>
                  <a:off x="7999857" y="4649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4" name="Google Shape;1404;p26"/>
                <p:cNvSpPr/>
                <p:nvPr/>
              </p:nvSpPr>
              <p:spPr>
                <a:xfrm>
                  <a:off x="8029575" y="4649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5" name="Google Shape;1405;p26"/>
                <p:cNvSpPr/>
                <p:nvPr/>
              </p:nvSpPr>
              <p:spPr>
                <a:xfrm>
                  <a:off x="8029575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6" name="Google Shape;1406;p26"/>
                <p:cNvSpPr/>
                <p:nvPr/>
              </p:nvSpPr>
              <p:spPr>
                <a:xfrm>
                  <a:off x="8029575" y="4619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7" name="Google Shape;1407;p26"/>
                <p:cNvSpPr/>
                <p:nvPr/>
              </p:nvSpPr>
              <p:spPr>
                <a:xfrm>
                  <a:off x="8059293" y="4619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8" name="Google Shape;1408;p26"/>
                <p:cNvSpPr/>
                <p:nvPr/>
              </p:nvSpPr>
              <p:spPr>
                <a:xfrm>
                  <a:off x="8059293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9" name="Google Shape;1409;p26"/>
                <p:cNvSpPr/>
                <p:nvPr/>
              </p:nvSpPr>
              <p:spPr>
                <a:xfrm>
                  <a:off x="8059293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0" name="Google Shape;1410;p26"/>
                <p:cNvSpPr/>
                <p:nvPr/>
              </p:nvSpPr>
              <p:spPr>
                <a:xfrm>
                  <a:off x="8089106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1" name="Google Shape;1411;p26"/>
                <p:cNvSpPr/>
                <p:nvPr/>
              </p:nvSpPr>
              <p:spPr>
                <a:xfrm>
                  <a:off x="8089106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2" name="Google Shape;1412;p26"/>
                <p:cNvSpPr/>
                <p:nvPr/>
              </p:nvSpPr>
              <p:spPr>
                <a:xfrm>
                  <a:off x="8089106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3" name="Google Shape;1413;p26"/>
                <p:cNvSpPr/>
                <p:nvPr/>
              </p:nvSpPr>
              <p:spPr>
                <a:xfrm>
                  <a:off x="8118919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4" name="Google Shape;1414;p26"/>
                <p:cNvSpPr/>
                <p:nvPr/>
              </p:nvSpPr>
              <p:spPr>
                <a:xfrm>
                  <a:off x="8118919" y="45005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5" name="Google Shape;1415;p26"/>
                <p:cNvSpPr/>
                <p:nvPr/>
              </p:nvSpPr>
              <p:spPr>
                <a:xfrm>
                  <a:off x="8118919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6" name="Google Shape;1416;p26"/>
                <p:cNvSpPr/>
                <p:nvPr/>
              </p:nvSpPr>
              <p:spPr>
                <a:xfrm>
                  <a:off x="8148637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7" name="Google Shape;1417;p26"/>
                <p:cNvSpPr/>
                <p:nvPr/>
              </p:nvSpPr>
              <p:spPr>
                <a:xfrm>
                  <a:off x="7821168" y="482803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8" name="Google Shape;1418;p26"/>
                <p:cNvSpPr/>
                <p:nvPr/>
              </p:nvSpPr>
              <p:spPr>
                <a:xfrm>
                  <a:off x="7731918" y="4828031"/>
                  <a:ext cx="89249" cy="89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89249" extrusionOk="0">
                      <a:moveTo>
                        <a:pt x="89249" y="0"/>
                      </a:moveTo>
                      <a:lnTo>
                        <a:pt x="89249" y="29718"/>
                      </a:lnTo>
                      <a:lnTo>
                        <a:pt x="59531" y="29718"/>
                      </a:lnTo>
                      <a:lnTo>
                        <a:pt x="59531" y="89249"/>
                      </a:lnTo>
                      <a:lnTo>
                        <a:pt x="0" y="89249"/>
                      </a:lnTo>
                      <a:lnTo>
                        <a:pt x="0" y="59436"/>
                      </a:lnTo>
                      <a:lnTo>
                        <a:pt x="29813" y="59436"/>
                      </a:lnTo>
                      <a:lnTo>
                        <a:pt x="29813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9" name="Google Shape;1419;p26"/>
                <p:cNvSpPr/>
                <p:nvPr/>
              </p:nvSpPr>
              <p:spPr>
                <a:xfrm>
                  <a:off x="7761732" y="47982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0" name="Google Shape;1420;p26"/>
                <p:cNvSpPr/>
                <p:nvPr/>
              </p:nvSpPr>
              <p:spPr>
                <a:xfrm>
                  <a:off x="7553325" y="5006529"/>
                  <a:ext cx="89344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89344" extrusionOk="0">
                      <a:moveTo>
                        <a:pt x="89345" y="0"/>
                      </a:moveTo>
                      <a:lnTo>
                        <a:pt x="89345" y="29813"/>
                      </a:lnTo>
                      <a:lnTo>
                        <a:pt x="59531" y="29813"/>
                      </a:lnTo>
                      <a:lnTo>
                        <a:pt x="59531" y="89345"/>
                      </a:lnTo>
                      <a:lnTo>
                        <a:pt x="0" y="89345"/>
                      </a:lnTo>
                      <a:lnTo>
                        <a:pt x="0" y="59627"/>
                      </a:lnTo>
                      <a:lnTo>
                        <a:pt x="29718" y="59627"/>
                      </a:lnTo>
                      <a:lnTo>
                        <a:pt x="29718" y="0"/>
                      </a:lnTo>
                      <a:lnTo>
                        <a:pt x="8934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1" name="Google Shape;1421;p26"/>
                <p:cNvSpPr/>
                <p:nvPr/>
              </p:nvSpPr>
              <p:spPr>
                <a:xfrm>
                  <a:off x="7553325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2" name="Google Shape;1422;p26"/>
                <p:cNvSpPr/>
                <p:nvPr/>
              </p:nvSpPr>
              <p:spPr>
                <a:xfrm>
                  <a:off x="7583043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3" name="Google Shape;1423;p26"/>
                <p:cNvSpPr/>
                <p:nvPr/>
              </p:nvSpPr>
              <p:spPr>
                <a:xfrm>
                  <a:off x="7255668" y="5066156"/>
                  <a:ext cx="327374" cy="327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374" h="327374" extrusionOk="0">
                      <a:moveTo>
                        <a:pt x="327374" y="59436"/>
                      </a:moveTo>
                      <a:lnTo>
                        <a:pt x="327374" y="89249"/>
                      </a:lnTo>
                      <a:lnTo>
                        <a:pt x="267938" y="89249"/>
                      </a:lnTo>
                      <a:lnTo>
                        <a:pt x="267938" y="119063"/>
                      </a:lnTo>
                      <a:lnTo>
                        <a:pt x="238125" y="119063"/>
                      </a:lnTo>
                      <a:lnTo>
                        <a:pt x="238125" y="148780"/>
                      </a:lnTo>
                      <a:lnTo>
                        <a:pt x="208312" y="148780"/>
                      </a:lnTo>
                      <a:lnTo>
                        <a:pt x="208312" y="178498"/>
                      </a:lnTo>
                      <a:lnTo>
                        <a:pt x="178594" y="178498"/>
                      </a:lnTo>
                      <a:lnTo>
                        <a:pt x="178594" y="238125"/>
                      </a:lnTo>
                      <a:lnTo>
                        <a:pt x="148876" y="238125"/>
                      </a:lnTo>
                      <a:lnTo>
                        <a:pt x="148876" y="267843"/>
                      </a:lnTo>
                      <a:lnTo>
                        <a:pt x="119063" y="267843"/>
                      </a:lnTo>
                      <a:lnTo>
                        <a:pt x="119063" y="297561"/>
                      </a:lnTo>
                      <a:lnTo>
                        <a:pt x="59531" y="297561"/>
                      </a:lnTo>
                      <a:lnTo>
                        <a:pt x="59531" y="327374"/>
                      </a:lnTo>
                      <a:lnTo>
                        <a:pt x="29813" y="327374"/>
                      </a:lnTo>
                      <a:lnTo>
                        <a:pt x="29813" y="297561"/>
                      </a:lnTo>
                      <a:lnTo>
                        <a:pt x="0" y="297561"/>
                      </a:lnTo>
                      <a:lnTo>
                        <a:pt x="0" y="267843"/>
                      </a:lnTo>
                      <a:lnTo>
                        <a:pt x="29813" y="267843"/>
                      </a:lnTo>
                      <a:lnTo>
                        <a:pt x="29813" y="208312"/>
                      </a:lnTo>
                      <a:lnTo>
                        <a:pt x="59531" y="208312"/>
                      </a:lnTo>
                      <a:lnTo>
                        <a:pt x="59531" y="178498"/>
                      </a:lnTo>
                      <a:lnTo>
                        <a:pt x="89249" y="178498"/>
                      </a:lnTo>
                      <a:lnTo>
                        <a:pt x="89249" y="148780"/>
                      </a:lnTo>
                      <a:lnTo>
                        <a:pt x="148876" y="148780"/>
                      </a:lnTo>
                      <a:lnTo>
                        <a:pt x="148876" y="119063"/>
                      </a:lnTo>
                      <a:lnTo>
                        <a:pt x="178594" y="119063"/>
                      </a:lnTo>
                      <a:lnTo>
                        <a:pt x="178594" y="89249"/>
                      </a:lnTo>
                      <a:lnTo>
                        <a:pt x="208312" y="89249"/>
                      </a:lnTo>
                      <a:lnTo>
                        <a:pt x="208312" y="59436"/>
                      </a:lnTo>
                      <a:lnTo>
                        <a:pt x="238125" y="59436"/>
                      </a:lnTo>
                      <a:lnTo>
                        <a:pt x="238125" y="0"/>
                      </a:lnTo>
                      <a:lnTo>
                        <a:pt x="267938" y="0"/>
                      </a:lnTo>
                      <a:lnTo>
                        <a:pt x="267938" y="29718"/>
                      </a:lnTo>
                      <a:lnTo>
                        <a:pt x="297656" y="29718"/>
                      </a:lnTo>
                      <a:lnTo>
                        <a:pt x="297656" y="59436"/>
                      </a:lnTo>
                      <a:lnTo>
                        <a:pt x="327374" y="5943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4" name="Google Shape;1424;p26"/>
                <p:cNvSpPr/>
                <p:nvPr/>
              </p:nvSpPr>
              <p:spPr>
                <a:xfrm>
                  <a:off x="7315200" y="53637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5" name="Google Shape;1425;p26"/>
                <p:cNvSpPr/>
                <p:nvPr/>
              </p:nvSpPr>
              <p:spPr>
                <a:xfrm>
                  <a:off x="7493793" y="506615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6" name="Google Shape;1426;p26"/>
                <p:cNvSpPr/>
                <p:nvPr/>
              </p:nvSpPr>
              <p:spPr>
                <a:xfrm>
                  <a:off x="7523607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7" name="Google Shape;1427;p26"/>
                <p:cNvSpPr/>
                <p:nvPr/>
              </p:nvSpPr>
              <p:spPr>
                <a:xfrm>
                  <a:off x="7463980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8" name="Google Shape;1428;p26"/>
                <p:cNvSpPr/>
                <p:nvPr/>
              </p:nvSpPr>
              <p:spPr>
                <a:xfrm>
                  <a:off x="7583043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9" name="Google Shape;1429;p26"/>
                <p:cNvSpPr/>
                <p:nvPr/>
              </p:nvSpPr>
              <p:spPr>
                <a:xfrm>
                  <a:off x="7553325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0" name="Google Shape;1430;p26"/>
                <p:cNvSpPr/>
                <p:nvPr/>
              </p:nvSpPr>
              <p:spPr>
                <a:xfrm>
                  <a:off x="7672387" y="4917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1" name="Google Shape;1431;p26"/>
                <p:cNvSpPr/>
                <p:nvPr/>
              </p:nvSpPr>
              <p:spPr>
                <a:xfrm>
                  <a:off x="7761732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2" name="Google Shape;1432;p26"/>
                <p:cNvSpPr/>
                <p:nvPr/>
              </p:nvSpPr>
              <p:spPr>
                <a:xfrm>
                  <a:off x="7821168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3" name="Google Shape;1433;p26"/>
                <p:cNvSpPr/>
                <p:nvPr/>
              </p:nvSpPr>
              <p:spPr>
                <a:xfrm>
                  <a:off x="7970043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4" name="Google Shape;1434;p26"/>
                <p:cNvSpPr/>
                <p:nvPr/>
              </p:nvSpPr>
              <p:spPr>
                <a:xfrm>
                  <a:off x="7434262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5" name="Google Shape;1435;p26"/>
                <p:cNvSpPr/>
                <p:nvPr/>
              </p:nvSpPr>
              <p:spPr>
                <a:xfrm>
                  <a:off x="7404544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6" name="Google Shape;1436;p26"/>
                <p:cNvSpPr/>
                <p:nvPr/>
              </p:nvSpPr>
              <p:spPr>
                <a:xfrm>
                  <a:off x="7344918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7" name="Google Shape;1437;p26"/>
                <p:cNvSpPr/>
                <p:nvPr/>
              </p:nvSpPr>
              <p:spPr>
                <a:xfrm>
                  <a:off x="7315200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8" name="Google Shape;1438;p26"/>
                <p:cNvSpPr/>
                <p:nvPr/>
              </p:nvSpPr>
              <p:spPr>
                <a:xfrm>
                  <a:off x="7255668" y="533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A91C7BBC-4A16-39B0-A278-82B0BFAF8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E37D2025-E99C-8535-085B-9BF031DBB2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10789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РЕАЛИЗАЦИЯ</a:t>
            </a:r>
            <a:endParaRPr sz="3600" b="1" dirty="0">
              <a:latin typeface="Retro Gaming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E8F946-5B5E-BF95-B17F-26A34F9CDD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721" t="11519" r="27055" b="13211"/>
          <a:stretch/>
        </p:blipFill>
        <p:spPr>
          <a:xfrm rot="319873">
            <a:off x="6492288" y="675861"/>
            <a:ext cx="2224503" cy="23449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6EB8C4-9701-FAD8-BB4B-C02384E2AAFC}"/>
              </a:ext>
            </a:extLst>
          </p:cNvPr>
          <p:cNvSpPr txBox="1"/>
          <p:nvPr/>
        </p:nvSpPr>
        <p:spPr>
          <a:xfrm>
            <a:off x="216610" y="1053637"/>
            <a:ext cx="4630365" cy="3308598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Создание игры началось с создания прототипа на простых геометрических фигурах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Уже на этом этапе были реализованы основные функции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: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передвижение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стрельба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генерация врагов и уровня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</a:t>
            </a:r>
          </a:p>
          <a:p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Параллельно с этим началось создание дизайна спрайтов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B2CF3C4-1968-4210-B463-B1A8B77782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291" t="46218" r="34273" b="25750"/>
          <a:stretch/>
        </p:blipFill>
        <p:spPr>
          <a:xfrm rot="21333455">
            <a:off x="5179642" y="2508079"/>
            <a:ext cx="3366976" cy="182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702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F5617BF4-8A42-2902-53A0-2396C7652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62466118-504F-7733-7F56-35EE41999A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10789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РЕАЛИЗАЦИЯ</a:t>
            </a:r>
            <a:endParaRPr sz="3600" b="1" dirty="0">
              <a:latin typeface="Retro Gaming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EF008-BDB6-77C9-6DEA-904864A79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79735">
            <a:off x="357346" y="2130483"/>
            <a:ext cx="3913410" cy="253341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095582B-27D1-5490-7C51-7ED249D4214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9931" t="51953" r="36683" b="14520"/>
          <a:stretch/>
        </p:blipFill>
        <p:spPr>
          <a:xfrm rot="20996330">
            <a:off x="492867" y="530418"/>
            <a:ext cx="2321669" cy="21547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DD8F90-748C-DFE2-EDC8-852BEA2EA7AE}"/>
              </a:ext>
            </a:extLst>
          </p:cNvPr>
          <p:cNvSpPr txBox="1"/>
          <p:nvPr/>
        </p:nvSpPr>
        <p:spPr>
          <a:xfrm>
            <a:off x="4341137" y="904479"/>
            <a:ext cx="4630365" cy="3893374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Затем были внедрены новые дизайны и были реализованы заставка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концовка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комикс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Началась проработка логики игры – создание сюжетной кампании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Реализованы взаимодействие между героями (урон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ХП)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переходы на другие уровни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Добавлена фоновая музыка в жанре 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8-bit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для соответствия 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Pixel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стилю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</a:t>
            </a:r>
            <a:endParaRPr lang="ru-RU" sz="19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0842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6484A707-BDDE-D61C-208E-5B289AFB3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B9256EF8-28C0-7AEA-9530-EF2896C491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10789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РЕАЛИЗАЦИЯ</a:t>
            </a:r>
            <a:endParaRPr sz="3600" b="1" dirty="0">
              <a:latin typeface="Retro Gaming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E81D6B-6D6C-FEFC-CC03-B8E3FF394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0068">
            <a:off x="4991009" y="799269"/>
            <a:ext cx="3660730" cy="23698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502FFF-678F-0978-E5F6-F6A471F1A4A1}"/>
              </a:ext>
            </a:extLst>
          </p:cNvPr>
          <p:cNvSpPr txBox="1"/>
          <p:nvPr/>
        </p:nvSpPr>
        <p:spPr>
          <a:xfrm>
            <a:off x="272311" y="1214182"/>
            <a:ext cx="3605783" cy="3016210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Финальным этапом работы стала создание Нон-стоп режима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способности изменять размер окна и внедрения сюжетных переходов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 Кроме того был проработан саунд-дизайн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</a:t>
            </a:r>
            <a:endParaRPr lang="ru-RU" sz="19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D7CA73-AEAF-B29F-C461-6182554954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82064">
            <a:off x="4063534" y="2764942"/>
            <a:ext cx="4495800" cy="188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711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D10168CA-EE9B-FFF3-B908-A9F9167A8A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81BAAF24-52A3-E398-883E-D58CCCD171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10789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ОБЪЕКТЫ</a:t>
            </a:r>
            <a:endParaRPr sz="3600" b="1" dirty="0">
              <a:latin typeface="Retro Gaming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217301-86CE-3079-8995-6C25BFAFC6BC}"/>
              </a:ext>
            </a:extLst>
          </p:cNvPr>
          <p:cNvSpPr txBox="1"/>
          <p:nvPr/>
        </p:nvSpPr>
        <p:spPr>
          <a:xfrm>
            <a:off x="247374" y="855916"/>
            <a:ext cx="4648823" cy="3693319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Функции логики(</a:t>
            </a:r>
            <a:r>
              <a:rPr lang="en-US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wave1, </a:t>
            </a:r>
            <a:r>
              <a:rPr lang="en-US" sz="1800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start_screen</a:t>
            </a:r>
            <a:r>
              <a:rPr lang="en-US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en-US" sz="1800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update_level</a:t>
            </a:r>
            <a:r>
              <a:rPr lang="en-US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...</a:t>
            </a:r>
            <a:r>
              <a:rPr lang="ru-RU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)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Функции-инструменты(</a:t>
            </a:r>
            <a:r>
              <a:rPr lang="en-US" sz="1800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load_image</a:t>
            </a:r>
            <a:r>
              <a:rPr lang="en-US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en-US" sz="1800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convert_gif</a:t>
            </a:r>
            <a:r>
              <a:rPr lang="en-US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terminate…)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Классы персонажей(</a:t>
            </a:r>
            <a:r>
              <a:rPr lang="en-US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Player, Villager, Musketeer…</a:t>
            </a:r>
            <a:r>
              <a:rPr lang="ru-RU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)</a:t>
            </a: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Классы объектов(</a:t>
            </a:r>
            <a:r>
              <a:rPr lang="en-US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Button, Cursor, Bullet, Tree…</a:t>
            </a:r>
            <a:r>
              <a:rPr lang="ru-RU" sz="1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F1511E1-F905-F1F1-FB1E-DD4A8CC221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569" r="29792" b="3290"/>
          <a:stretch/>
        </p:blipFill>
        <p:spPr>
          <a:xfrm>
            <a:off x="5259891" y="855916"/>
            <a:ext cx="3636735" cy="362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958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919EFD6B-F02B-13A2-E3EA-89FC253B5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58CCAFE0-9048-CA68-738C-093BB9AF54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10789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КОМАНДА</a:t>
            </a:r>
            <a:endParaRPr sz="3600" b="1" dirty="0">
              <a:latin typeface="Retro Gaming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C338FE-0645-FBF7-4ECF-3E6572633BA4}"/>
              </a:ext>
            </a:extLst>
          </p:cNvPr>
          <p:cNvSpPr txBox="1"/>
          <p:nvPr/>
        </p:nvSpPr>
        <p:spPr>
          <a:xfrm>
            <a:off x="621445" y="1133649"/>
            <a:ext cx="3605783" cy="3016210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Егор – создание основных функций и взаимодействий</a:t>
            </a:r>
          </a:p>
          <a:p>
            <a:endParaRPr lang="ru-RU" sz="19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Костя – Создание дизайна и анимации</a:t>
            </a:r>
          </a:p>
          <a:p>
            <a:endParaRPr lang="ru-RU" sz="19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Максим – создание логики уровней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D9D07B-BAB2-1634-AFDE-D3AC1BCDB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613" b="83100" l="20947" r="73004">
                        <a14:foregroundMark x1="25516" y1="58386" x2="25516" y2="58386"/>
                        <a14:foregroundMark x1="22566" y1="56013" x2="22566" y2="56013"/>
                        <a14:foregroundMark x1="21681" y1="56013" x2="21681" y2="56013"/>
                        <a14:foregroundMark x1="21091" y1="68038" x2="21091" y2="68038"/>
                        <a14:foregroundMark x1="21829" y1="71044" x2="21829" y2="71044"/>
                        <a14:foregroundMark x1="22566" y1="70886" x2="22566" y2="70886"/>
                        <a14:foregroundMark x1="22566" y1="68829" x2="22566" y2="68829"/>
                        <a14:foregroundMark x1="44100" y1="81646" x2="44100" y2="81646"/>
                        <a14:foregroundMark x1="41740" y1="38766" x2="41740" y2="38766"/>
                        <a14:foregroundMark x1="35693" y1="50949" x2="35693" y2="50949"/>
                        <a14:foregroundMark x1="30531" y1="52690" x2="30531" y2="52690"/>
                        <a14:foregroundMark x1="32153" y1="52373" x2="32153" y2="52373"/>
                        <a14:foregroundMark x1="48083" y1="53956" x2="48083" y2="53956"/>
                        <a14:foregroundMark x1="39971" y1="74842" x2="39971" y2="74842"/>
                        <a14:foregroundMark x1="46313" y1="69778" x2="46313" y2="69778"/>
                        <a14:backgroundMark x1="21534" y1="70728" x2="21534" y2="70728"/>
                        <a14:backgroundMark x1="21091" y1="71519" x2="21091" y2="71519"/>
                        <a14:backgroundMark x1="21534" y1="71361" x2="21534" y2="71361"/>
                        <a14:backgroundMark x1="22124" y1="70411" x2="22124" y2="70411"/>
                        <a14:backgroundMark x1="22124" y1="70411" x2="22124" y2="70411"/>
                        <a14:backgroundMark x1="21829" y1="70411" x2="21829" y2="70411"/>
                        <a14:backgroundMark x1="21829" y1="70411" x2="21829" y2="70411"/>
                        <a14:backgroundMark x1="21829" y1="70411" x2="21829" y2="70411"/>
                        <a14:backgroundMark x1="21829" y1="70411" x2="21829" y2="70411"/>
                        <a14:backgroundMark x1="21829" y1="70411" x2="21829" y2="70411"/>
                      </a14:backgroundRemoval>
                    </a14:imgEffect>
                  </a14:imgLayer>
                </a14:imgProps>
              </a:ext>
            </a:extLst>
          </a:blip>
          <a:srcRect l="14440" t="24053" r="20489" b="10339"/>
          <a:stretch/>
        </p:blipFill>
        <p:spPr>
          <a:xfrm flipH="1">
            <a:off x="5072408" y="993641"/>
            <a:ext cx="3358342" cy="315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70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/>
          <p:cNvSpPr txBox="1">
            <a:spLocks noGrp="1"/>
          </p:cNvSpPr>
          <p:nvPr>
            <p:ph type="title"/>
          </p:nvPr>
        </p:nvSpPr>
        <p:spPr>
          <a:xfrm>
            <a:off x="713250" y="235879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ИДЕЯ</a:t>
            </a:r>
            <a:endParaRPr sz="3600" b="1" dirty="0">
              <a:latin typeface="Retro Gaming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3276847-FF70-E193-0C25-8060CC03F8C6}"/>
              </a:ext>
            </a:extLst>
          </p:cNvPr>
          <p:cNvSpPr txBox="1"/>
          <p:nvPr/>
        </p:nvSpPr>
        <p:spPr>
          <a:xfrm>
            <a:off x="311283" y="1200076"/>
            <a:ext cx="4643337" cy="2862322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Retro Gaming" pitchFamily="2" charset="0"/>
              </a:rPr>
              <a:t>“The Horsehead” </a:t>
            </a:r>
            <a:r>
              <a:rPr lang="ru-RU" sz="2000" dirty="0">
                <a:solidFill>
                  <a:schemeClr val="tx1"/>
                </a:solidFill>
                <a:latin typeface="Retro Gaming" pitchFamily="2" charset="0"/>
              </a:rPr>
              <a:t>создана в жанре </a:t>
            </a:r>
            <a:r>
              <a:rPr lang="en-US" sz="2000" dirty="0">
                <a:solidFill>
                  <a:schemeClr val="tx1"/>
                </a:solidFill>
                <a:latin typeface="Retro Gaming" pitchFamily="2" charset="0"/>
              </a:rPr>
              <a:t>“</a:t>
            </a:r>
            <a:r>
              <a:rPr lang="en-US" sz="2000" dirty="0" err="1">
                <a:solidFill>
                  <a:schemeClr val="tx1"/>
                </a:solidFill>
                <a:latin typeface="Retro Gaming" pitchFamily="2" charset="0"/>
              </a:rPr>
              <a:t>RogueLike</a:t>
            </a:r>
            <a:r>
              <a:rPr lang="en-US" sz="2000" dirty="0">
                <a:solidFill>
                  <a:schemeClr val="tx1"/>
                </a:solidFill>
                <a:latin typeface="Retro Gaming" pitchFamily="2" charset="0"/>
              </a:rPr>
              <a:t>”.</a:t>
            </a:r>
            <a:r>
              <a:rPr lang="ru-RU" sz="2000" dirty="0">
                <a:solidFill>
                  <a:schemeClr val="tx1"/>
                </a:solidFill>
                <a:latin typeface="Retro Gaming" pitchFamily="2" charset="0"/>
              </a:rPr>
              <a:t> </a:t>
            </a:r>
          </a:p>
          <a:p>
            <a:endParaRPr lang="ru-RU" sz="2000" dirty="0">
              <a:solidFill>
                <a:schemeClr val="tx1"/>
              </a:solidFill>
              <a:latin typeface="Retro Gaming" pitchFamily="2" charset="0"/>
            </a:endParaRPr>
          </a:p>
          <a:p>
            <a:r>
              <a:rPr lang="ru-RU" sz="2000" dirty="0">
                <a:solidFill>
                  <a:schemeClr val="tx1"/>
                </a:solidFill>
                <a:latin typeface="Retro Gaming" pitchFamily="2" charset="0"/>
              </a:rPr>
              <a:t>Этот жанр является одним из самых популярных среди инди-проектов. </a:t>
            </a:r>
          </a:p>
          <a:p>
            <a:endParaRPr lang="ru-RU" sz="2000" dirty="0">
              <a:solidFill>
                <a:schemeClr val="tx1"/>
              </a:solidFill>
              <a:latin typeface="Retro Gaming" pitchFamily="2" charset="0"/>
            </a:endParaRPr>
          </a:p>
          <a:p>
            <a:r>
              <a:rPr lang="ru-RU" sz="2000" dirty="0">
                <a:solidFill>
                  <a:schemeClr val="tx1"/>
                </a:solidFill>
                <a:latin typeface="Retro Gaming" pitchFamily="2" charset="0"/>
              </a:rPr>
              <a:t>Интересно попробовать создать что-то похожее</a:t>
            </a:r>
            <a:r>
              <a:rPr lang="en-US" sz="2000" dirty="0">
                <a:solidFill>
                  <a:schemeClr val="tx1"/>
                </a:solidFill>
                <a:latin typeface="Retro Gaming" pitchFamily="2" charset="0"/>
              </a:rPr>
              <a:t>.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47F16262-F98C-477E-56E6-CA58C115D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266" y="1193425"/>
            <a:ext cx="3506451" cy="286232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0B7BBDAC-A64F-6146-07E7-584376F02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F49EDB89-DF73-6E4D-F6E4-FA429317D9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80237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ВДОХНОВЕНИЕ</a:t>
            </a:r>
            <a:endParaRPr sz="3600" b="1" dirty="0">
              <a:latin typeface="Retro Gaming" pitchFamily="2" charset="0"/>
            </a:endParaRPr>
          </a:p>
        </p:txBody>
      </p:sp>
      <p:pic>
        <p:nvPicPr>
          <p:cNvPr id="1030" name="Picture 6" descr="Vampire Survivors (Video Game 2021) - IMDb">
            <a:extLst>
              <a:ext uri="{FF2B5EF4-FFF2-40B4-BE49-F238E27FC236}">
                <a16:creationId xmlns:a16="http://schemas.microsoft.com/office/drawing/2014/main" id="{50954670-C2E9-2F68-9400-F8BAFE37E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9471" y="1170266"/>
            <a:ext cx="2019299" cy="3028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ersShawl The Binding of Isaac Rebirth Video Game Poster - Import It All">
            <a:extLst>
              <a:ext uri="{FF2B5EF4-FFF2-40B4-BE49-F238E27FC236}">
                <a16:creationId xmlns:a16="http://schemas.microsoft.com/office/drawing/2014/main" id="{1A3AB68E-2B7E-9362-58EF-9F5B53004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50" y="1201966"/>
            <a:ext cx="2019299" cy="3031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ourney of the Prairie King - Stardew Valley Guide">
            <a:extLst>
              <a:ext uri="{FF2B5EF4-FFF2-40B4-BE49-F238E27FC236}">
                <a16:creationId xmlns:a16="http://schemas.microsoft.com/office/drawing/2014/main" id="{7FB26F5C-3492-C0C5-B485-46F1B5026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0842" y="2766478"/>
            <a:ext cx="2606392" cy="146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oloCure - Save the Fans! в Steam">
            <a:extLst>
              <a:ext uri="{FF2B5EF4-FFF2-40B4-BE49-F238E27FC236}">
                <a16:creationId xmlns:a16="http://schemas.microsoft.com/office/drawing/2014/main" id="{725A2680-9B90-37C9-6713-A57E227F2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0841" y="1191142"/>
            <a:ext cx="2606392" cy="1493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8475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AF7BF1C1-BF05-CBA3-0EAD-8EEDE5457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52BE8247-A08C-F2D3-017C-C7ED5D9FA5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80237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ВДОХНОВЕНИЕ</a:t>
            </a:r>
            <a:endParaRPr sz="3600" b="1" dirty="0">
              <a:latin typeface="Retro Gaming" pitchFamily="2" charset="0"/>
            </a:endParaRPr>
          </a:p>
        </p:txBody>
      </p:sp>
      <p:pic>
        <p:nvPicPr>
          <p:cNvPr id="4104" name="Picture 8" descr="Как Vampire Survivors неожиданно породила свой собственный жанр: survivor-like  — Epic Games Store">
            <a:extLst>
              <a:ext uri="{FF2B5EF4-FFF2-40B4-BE49-F238E27FC236}">
                <a16:creationId xmlns:a16="http://schemas.microsoft.com/office/drawing/2014/main" id="{157F27E8-B191-5C52-D523-5AA49DD38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3125" y="711071"/>
            <a:ext cx="3722560" cy="232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oloCure by Kay Yu">
            <a:extLst>
              <a:ext uri="{FF2B5EF4-FFF2-40B4-BE49-F238E27FC236}">
                <a16:creationId xmlns:a16="http://schemas.microsoft.com/office/drawing/2014/main" id="{1862CAB0-89E1-4DA7-CE0C-37E73466F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184" y="1180093"/>
            <a:ext cx="4386816" cy="246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Finally discovered a strategy for the Journey of the Prairie King  minigame... Corners + Camping = This overwhelming nonsense. :  r/StardewValley">
            <a:extLst>
              <a:ext uri="{FF2B5EF4-FFF2-40B4-BE49-F238E27FC236}">
                <a16:creationId xmlns:a16="http://schemas.microsoft.com/office/drawing/2014/main" id="{904F4A41-4306-365C-FA18-A446889E6E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1" r="14957" b="689"/>
          <a:stretch/>
        </p:blipFill>
        <p:spPr bwMode="auto">
          <a:xfrm>
            <a:off x="3618689" y="2353759"/>
            <a:ext cx="2885872" cy="2682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2075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4253B612-9C5E-9511-28E8-9443F5765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CE078578-E07F-31BE-B0A8-92BDDD587E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64543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СЮЖЕТ</a:t>
            </a:r>
            <a:endParaRPr sz="3600" b="1" dirty="0">
              <a:latin typeface="Retro Gaming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AE6B60-BCB2-DD0D-BD3D-4B350CE817C8}"/>
              </a:ext>
            </a:extLst>
          </p:cNvPr>
          <p:cNvSpPr txBox="1"/>
          <p:nvPr/>
        </p:nvSpPr>
        <p:spPr>
          <a:xfrm>
            <a:off x="3855513" y="1003250"/>
            <a:ext cx="4964291" cy="3308598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Главный герой просыпается и узнает что у него голова коня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Он встречает Кряка – милую уточку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который рассказывает ему что колдунья сошла с ума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 Чтобы вернуть свой облик он должен спасти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волшебный мир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от её чар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Так и начинаются приключения 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“The Horsehead”.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EDF80C-9341-6E65-99A1-E4BAB97D3D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613" b="83100" l="20947" r="73004">
                        <a14:foregroundMark x1="25516" y1="58386" x2="25516" y2="58386"/>
                        <a14:foregroundMark x1="22566" y1="56013" x2="22566" y2="56013"/>
                        <a14:foregroundMark x1="21681" y1="56013" x2="21681" y2="56013"/>
                        <a14:foregroundMark x1="21091" y1="68038" x2="21091" y2="68038"/>
                        <a14:foregroundMark x1="21829" y1="71044" x2="21829" y2="71044"/>
                        <a14:foregroundMark x1="22566" y1="70886" x2="22566" y2="70886"/>
                        <a14:foregroundMark x1="22566" y1="68829" x2="22566" y2="68829"/>
                        <a14:foregroundMark x1="44100" y1="81646" x2="44100" y2="81646"/>
                        <a14:foregroundMark x1="41740" y1="38766" x2="41740" y2="38766"/>
                        <a14:foregroundMark x1="35693" y1="50949" x2="35693" y2="50949"/>
                        <a14:foregroundMark x1="30531" y1="52690" x2="30531" y2="52690"/>
                        <a14:foregroundMark x1="32153" y1="52373" x2="32153" y2="52373"/>
                        <a14:foregroundMark x1="48083" y1="53956" x2="48083" y2="53956"/>
                        <a14:foregroundMark x1="39971" y1="74842" x2="39971" y2="74842"/>
                        <a14:foregroundMark x1="46313" y1="69778" x2="46313" y2="69778"/>
                        <a14:backgroundMark x1="21534" y1="70728" x2="21534" y2="70728"/>
                        <a14:backgroundMark x1="21091" y1="71519" x2="21091" y2="71519"/>
                        <a14:backgroundMark x1="21534" y1="71361" x2="21534" y2="71361"/>
                        <a14:backgroundMark x1="22124" y1="70411" x2="22124" y2="70411"/>
                        <a14:backgroundMark x1="22124" y1="70411" x2="22124" y2="70411"/>
                        <a14:backgroundMark x1="21829" y1="70411" x2="21829" y2="70411"/>
                        <a14:backgroundMark x1="21829" y1="70411" x2="21829" y2="70411"/>
                        <a14:backgroundMark x1="21829" y1="70411" x2="21829" y2="70411"/>
                        <a14:backgroundMark x1="21829" y1="70411" x2="21829" y2="70411"/>
                        <a14:backgroundMark x1="21829" y1="70411" x2="21829" y2="70411"/>
                      </a14:backgroundRemoval>
                    </a14:imgEffect>
                  </a14:imgLayer>
                </a14:imgProps>
              </a:ext>
            </a:extLst>
          </a:blip>
          <a:srcRect l="14440" t="24053" r="20489" b="10339"/>
          <a:stretch/>
        </p:blipFill>
        <p:spPr>
          <a:xfrm>
            <a:off x="578649" y="1263672"/>
            <a:ext cx="3137495" cy="294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948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C340FCB5-E4C2-6B92-FA2A-0CBD7E35B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A38A2996-0855-8DB4-F924-5B03F4ADEC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64543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МЕХАНИКА</a:t>
            </a:r>
            <a:endParaRPr sz="3600" b="1" dirty="0">
              <a:latin typeface="Retro Gaming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D3E9EF-372B-971E-3D44-4E2735DCA6D6}"/>
              </a:ext>
            </a:extLst>
          </p:cNvPr>
          <p:cNvSpPr txBox="1"/>
          <p:nvPr/>
        </p:nvSpPr>
        <p:spPr>
          <a:xfrm>
            <a:off x="4260715" y="1189492"/>
            <a:ext cx="4643337" cy="2862322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tx1"/>
                </a:solidFill>
                <a:latin typeface="Retro Gaming" pitchFamily="2" charset="0"/>
              </a:rPr>
              <a:t>Большинство механик каноничны для игр такого </a:t>
            </a:r>
            <a:r>
              <a:rPr lang="ru-RU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жанра</a:t>
            </a:r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Вид сверху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Волны врагов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После смерти игра начинается заново</a:t>
            </a:r>
          </a:p>
          <a:p>
            <a:r>
              <a:rPr lang="ru-RU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Задача</a:t>
            </a:r>
            <a:r>
              <a:rPr lang="en-US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Убить всех</a:t>
            </a:r>
            <a:endParaRPr lang="en-US" sz="20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DD60B6-73DD-F32A-CCD1-30E0432179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045" t="24151" r="39655" b="32414"/>
          <a:stretch/>
        </p:blipFill>
        <p:spPr>
          <a:xfrm>
            <a:off x="330739" y="1358702"/>
            <a:ext cx="3617343" cy="2523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343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065D13BE-1C12-4F37-56DC-852C91F63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B52714CB-E31F-6546-B8B9-27E1332FB2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64543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КАМПАНИИ</a:t>
            </a:r>
            <a:endParaRPr sz="3600" b="1" dirty="0">
              <a:latin typeface="Retro Gaming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7DE830-18A4-DA23-F080-D4FD5EA7C4A0}"/>
              </a:ext>
            </a:extLst>
          </p:cNvPr>
          <p:cNvSpPr txBox="1"/>
          <p:nvPr/>
        </p:nvSpPr>
        <p:spPr>
          <a:xfrm>
            <a:off x="382621" y="1045105"/>
            <a:ext cx="4747097" cy="3308598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В игре представлены </a:t>
            </a:r>
            <a:b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</a:b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Две кампании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 (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режима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Сюжетная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в котором игрок проходит уровень за уровнем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познавая историю 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“The Horsehead”,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Бесконечная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где задача игрока продержаться как можно дольше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защищаясь от без остановки надвигающихся врагов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691146-2EEC-18CC-8502-941BD36BD4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0108" t="34074" r="9366" b="40664"/>
          <a:stretch/>
        </p:blipFill>
        <p:spPr>
          <a:xfrm>
            <a:off x="5453862" y="1285054"/>
            <a:ext cx="3454453" cy="275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764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FBACCAA6-D351-E002-4EBE-FD458F8E8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8DD86DAE-A1A6-6E74-BDB4-D0CBEC029E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53920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ТЕХНОЛОГИИ</a:t>
            </a:r>
            <a:endParaRPr sz="3600" b="1" dirty="0">
              <a:latin typeface="Retro Gaming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8BF347-F23D-C82F-4BB4-3B0E3DB56DC6}"/>
              </a:ext>
            </a:extLst>
          </p:cNvPr>
          <p:cNvSpPr txBox="1"/>
          <p:nvPr/>
        </p:nvSpPr>
        <p:spPr>
          <a:xfrm>
            <a:off x="214522" y="1297444"/>
            <a:ext cx="3875741" cy="2723823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PyGame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random, pillow, math, </a:t>
            </a:r>
            <a:r>
              <a:rPr lang="en-US" sz="1900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os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sys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– библиотеки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9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Git, GitHub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 – работа с репозиторием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19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Piskel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 – создание пиксельной графики</a:t>
            </a:r>
          </a:p>
        </p:txBody>
      </p:sp>
      <p:pic>
        <p:nvPicPr>
          <p:cNvPr id="5122" name="Picture 2" descr="The Piskel Logo! (PNG) : r/PixelArt">
            <a:extLst>
              <a:ext uri="{FF2B5EF4-FFF2-40B4-BE49-F238E27FC236}">
                <a16:creationId xmlns:a16="http://schemas.microsoft.com/office/drawing/2014/main" id="{45423E82-905C-C47F-4890-8750E762C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91295">
            <a:off x="4376260" y="1375621"/>
            <a:ext cx="1864482" cy="1864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github&quot; Icon - Download for free – Iconduck">
            <a:extLst>
              <a:ext uri="{FF2B5EF4-FFF2-40B4-BE49-F238E27FC236}">
                <a16:creationId xmlns:a16="http://schemas.microsoft.com/office/drawing/2014/main" id="{D7D6B23B-D6F1-BCD4-F711-812D7EB00C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61" t="25085" r="25011" b="24238"/>
          <a:stretch/>
        </p:blipFill>
        <p:spPr bwMode="auto">
          <a:xfrm rot="491708">
            <a:off x="6465215" y="2576159"/>
            <a:ext cx="1939159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pygame.display.get_icon() · Issue #3195 · pygame/pygame · GitHub">
            <a:extLst>
              <a:ext uri="{FF2B5EF4-FFF2-40B4-BE49-F238E27FC236}">
                <a16:creationId xmlns:a16="http://schemas.microsoft.com/office/drawing/2014/main" id="{B71D5865-2D3B-3C89-5DB9-0DAB173AD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0681">
            <a:off x="6177295" y="556717"/>
            <a:ext cx="1689385" cy="1689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3546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>
          <a:extLst>
            <a:ext uri="{FF2B5EF4-FFF2-40B4-BE49-F238E27FC236}">
              <a16:creationId xmlns:a16="http://schemas.microsoft.com/office/drawing/2014/main" id="{26ED48D4-0242-CB20-1732-EC28CD80D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>
            <a:extLst>
              <a:ext uri="{FF2B5EF4-FFF2-40B4-BE49-F238E27FC236}">
                <a16:creationId xmlns:a16="http://schemas.microsoft.com/office/drawing/2014/main" id="{ABCD6B50-C92A-502F-0BAF-DEA9A837B4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164543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latin typeface="Retro Gaming" pitchFamily="2" charset="0"/>
              </a:rPr>
              <a:t>ГРАФИКА</a:t>
            </a:r>
            <a:endParaRPr sz="3600" b="1" dirty="0">
              <a:latin typeface="Retro Gaming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58CA64-9D59-BA1F-6D80-479C40CAB757}"/>
              </a:ext>
            </a:extLst>
          </p:cNvPr>
          <p:cNvSpPr txBox="1"/>
          <p:nvPr/>
        </p:nvSpPr>
        <p:spPr>
          <a:xfrm>
            <a:off x="4280171" y="917451"/>
            <a:ext cx="4630365" cy="3600986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Основная стилистика – </a:t>
            </a:r>
            <a:r>
              <a:rPr lang="en-US" sz="1900" b="1" dirty="0" err="1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PixelArt</a:t>
            </a:r>
            <a:r>
              <a:rPr lang="en-US" sz="1900" b="1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.</a:t>
            </a:r>
            <a:endParaRPr lang="ru-RU" sz="1900" b="1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  <a:p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Спрайты создавались разными способами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В ручную (ГГ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Враги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Кнопки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их анимации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курсор)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ИИ-генерация (Сюжетный комикс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Сюжетные фоны)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Открытые Интернет-ресурсы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 (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Боевые арены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, </a:t>
            </a:r>
            <a:r>
              <a:rPr lang="ru-RU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барьеры</a:t>
            </a:r>
            <a:r>
              <a:rPr lang="en-US" sz="19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Retro Gaming" pitchFamily="2" charset="0"/>
              </a:rPr>
              <a:t>)</a:t>
            </a:r>
            <a:endParaRPr lang="ru-RU" sz="19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Retro Gaming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64C3DE-E646-B3F2-46ED-786AF45DB0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37" t="3325" r="7128" b="4423"/>
          <a:stretch/>
        </p:blipFill>
        <p:spPr>
          <a:xfrm rot="867459">
            <a:off x="1031869" y="618924"/>
            <a:ext cx="2518862" cy="25073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F6EF0B-83B6-CB74-1DD6-51F5FBB3206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828" t="6350" r="10241" b="3393"/>
          <a:stretch/>
        </p:blipFill>
        <p:spPr>
          <a:xfrm rot="20551309">
            <a:off x="442224" y="2540749"/>
            <a:ext cx="2163431" cy="216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6022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Retro Pixel Business Basic Template by Slidesgo">
  <a:themeElements>
    <a:clrScheme name="Simple Light">
      <a:dk1>
        <a:srgbClr val="F8F8F8"/>
      </a:dk1>
      <a:lt1>
        <a:srgbClr val="1B1B1B"/>
      </a:lt1>
      <a:dk2>
        <a:srgbClr val="595959"/>
      </a:dk2>
      <a:lt2>
        <a:srgbClr val="F1C232"/>
      </a:lt2>
      <a:accent1>
        <a:srgbClr val="FF9900"/>
      </a:accent1>
      <a:accent2>
        <a:srgbClr val="FFF2CC"/>
      </a:accent2>
      <a:accent3>
        <a:srgbClr val="CC0000"/>
      </a:accent3>
      <a:accent4>
        <a:srgbClr val="05349B"/>
      </a:accent4>
      <a:accent5>
        <a:srgbClr val="B1AAF2"/>
      </a:accent5>
      <a:accent6>
        <a:srgbClr val="FFFFFF"/>
      </a:accent6>
      <a:hlink>
        <a:srgbClr val="F8F8F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</TotalTime>
  <Words>404</Words>
  <Application>Microsoft Macintosh PowerPoint</Application>
  <PresentationFormat>On-screen Show (16:9)</PresentationFormat>
  <Paragraphs>60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Archivo</vt:lpstr>
      <vt:lpstr>Arial</vt:lpstr>
      <vt:lpstr>Calibri</vt:lpstr>
      <vt:lpstr>Press Start 2P</vt:lpstr>
      <vt:lpstr>Retro Gaming</vt:lpstr>
      <vt:lpstr>Simple Retro Pixel Business Basic Template by Slidesgo</vt:lpstr>
      <vt:lpstr>Видеоигра  «The Horsehead»</vt:lpstr>
      <vt:lpstr>ИДЕЯ</vt:lpstr>
      <vt:lpstr>ВДОХНОВЕНИЕ</vt:lpstr>
      <vt:lpstr>ВДОХНОВЕНИЕ</vt:lpstr>
      <vt:lpstr>СЮЖЕТ</vt:lpstr>
      <vt:lpstr>МЕХАНИКА</vt:lpstr>
      <vt:lpstr>КАМПАНИИ</vt:lpstr>
      <vt:lpstr>ТЕХНОЛОГИИ</vt:lpstr>
      <vt:lpstr>ГРАФИКА</vt:lpstr>
      <vt:lpstr>РЕАЛИЗАЦИЯ</vt:lpstr>
      <vt:lpstr>РЕАЛИЗАЦИЯ</vt:lpstr>
      <vt:lpstr>РЕАЛИЗАЦИЯ</vt:lpstr>
      <vt:lpstr>ОБЪЕКТЫ</vt:lpstr>
      <vt:lpstr>КОМАНДА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Константин Подвысоцкий</cp:lastModifiedBy>
  <cp:revision>5</cp:revision>
  <dcterms:modified xsi:type="dcterms:W3CDTF">2025-02-04T14:01:02Z</dcterms:modified>
</cp:coreProperties>
</file>